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7DF45B4-B4CE-422C-AF1C-14BF6F6BDF89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59894B-38F6-4C1E-9A4C-4349F509B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3.png"/><Relationship Id="rId4" Type="http://schemas.microsoft.com/office/2007/relationships/media" Target="../media/media1.wa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1019199"/>
          </a:xfrm>
        </p:spPr>
        <p:txBody>
          <a:bodyPr/>
          <a:lstStyle/>
          <a:p>
            <a:r>
              <a:rPr lang="cs-CZ" sz="4800" dirty="0" smtClean="0"/>
              <a:t>Opakování o větě 2.ročník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016824" cy="4111352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Název školy: </a:t>
            </a:r>
            <a:r>
              <a:rPr lang="cs-CZ" sz="1800" dirty="0" smtClean="0"/>
              <a:t>		2. základní škola, Rakovník, </a:t>
            </a:r>
          </a:p>
          <a:p>
            <a:pPr algn="l"/>
            <a:r>
              <a:rPr lang="cs-CZ" sz="1800" dirty="0"/>
              <a:t>	</a:t>
            </a:r>
            <a:r>
              <a:rPr lang="cs-CZ" sz="1800" dirty="0" smtClean="0"/>
              <a:t>		Husovo náměstí 3</a:t>
            </a:r>
          </a:p>
          <a:p>
            <a:pPr algn="l"/>
            <a:r>
              <a:rPr lang="cs-CZ" sz="1800" b="1" dirty="0" smtClean="0"/>
              <a:t>Autor: </a:t>
            </a:r>
            <a:r>
              <a:rPr lang="cs-CZ" sz="1800" dirty="0" smtClean="0"/>
              <a:t>			Mgr. Ilona Weisová</a:t>
            </a:r>
          </a:p>
          <a:p>
            <a:pPr algn="l"/>
            <a:r>
              <a:rPr lang="cs-CZ" sz="1800" b="1" dirty="0" smtClean="0"/>
              <a:t>Datum vytvoření: </a:t>
            </a:r>
            <a:r>
              <a:rPr lang="cs-CZ" sz="1800" dirty="0" smtClean="0"/>
              <a:t>	březen 2013</a:t>
            </a:r>
          </a:p>
          <a:p>
            <a:pPr algn="l"/>
            <a:r>
              <a:rPr lang="cs-CZ" sz="1800" b="1" dirty="0" smtClean="0"/>
              <a:t>Název: 	</a:t>
            </a:r>
            <a:r>
              <a:rPr lang="cs-CZ" sz="1800" dirty="0" smtClean="0"/>
              <a:t>	</a:t>
            </a:r>
            <a:r>
              <a:rPr lang="cs-CZ" sz="1800" smtClean="0"/>
              <a:t>	VY_32_INOVACE_17_opakovani-o-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                                            vete.pptx</a:t>
            </a:r>
          </a:p>
          <a:p>
            <a:pPr algn="l"/>
            <a:r>
              <a:rPr lang="cs-CZ" sz="1800" b="1" dirty="0" smtClean="0"/>
              <a:t>Vzdělávací oblast: </a:t>
            </a:r>
            <a:r>
              <a:rPr lang="cs-CZ" sz="1800" dirty="0" smtClean="0"/>
              <a:t>	Jazyk a jazyková komunikace</a:t>
            </a:r>
          </a:p>
          <a:p>
            <a:pPr algn="l"/>
            <a:r>
              <a:rPr lang="cs-CZ" sz="1800" b="1" dirty="0" smtClean="0"/>
              <a:t>Téma: </a:t>
            </a:r>
            <a:r>
              <a:rPr lang="cs-CZ" sz="1800" dirty="0" smtClean="0"/>
              <a:t>			Větná skladba</a:t>
            </a:r>
          </a:p>
          <a:p>
            <a:pPr algn="l"/>
            <a:r>
              <a:rPr lang="cs-CZ" sz="1800" b="1" dirty="0" smtClean="0"/>
              <a:t>Číslo projektu: </a:t>
            </a:r>
            <a:r>
              <a:rPr lang="cs-CZ" sz="1800" dirty="0" smtClean="0"/>
              <a:t>		CZ.1.07/1.4.00/21.1427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7" y="5439916"/>
            <a:ext cx="9142413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437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Procvičení větné tvorby pro 2. ročník ZŠ.</a:t>
            </a:r>
            <a:endParaRPr lang="cs-CZ" sz="1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6496" y="2313519"/>
            <a:ext cx="735590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Očísluj věty ve správném pořadí.</a:t>
            </a:r>
          </a:p>
          <a:p>
            <a:pPr marL="342900" indent="-342900">
              <a:buAutoNum type="arabicPeriod"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Urči počet slov ve větě</a:t>
            </a:r>
          </a:p>
          <a:p>
            <a:pPr marL="342900" indent="-342900">
              <a:buAutoNum type="arabicPeriod"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Seřaď slova do vět</a:t>
            </a:r>
          </a:p>
          <a:p>
            <a:pPr marL="342900" indent="-342900">
              <a:buFontTx/>
              <a:buAutoNum type="arabicPeriod"/>
            </a:pPr>
            <a:endParaRPr lang="cs-CZ" b="1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  <a:p>
            <a:pPr marL="342900" indent="-342900">
              <a:buFontTx/>
              <a:buAutoNum type="arabicPeriod"/>
            </a:pPr>
            <a:endParaRPr lang="cs-CZ" sz="1100" b="1" dirty="0"/>
          </a:p>
          <a:p>
            <a:pPr marL="342900" indent="-342900">
              <a:buAutoNum type="arabicPeriod"/>
            </a:pP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23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011487"/>
            <a:ext cx="720080" cy="7302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41166" y="2849989"/>
            <a:ext cx="720080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2383" y="3727690"/>
            <a:ext cx="720080" cy="8171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3804" y="4653136"/>
            <a:ext cx="720080" cy="7560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3" y="2011487"/>
            <a:ext cx="74380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Hned jsem se šla umýt.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3" y="2877617"/>
            <a:ext cx="8256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 školy jsem odcházela včas.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739261"/>
            <a:ext cx="7398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Poté jsem se nasnídala.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5880" y="4670516"/>
            <a:ext cx="7542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Oblékla jsem si čisté kalhoty a triko.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1.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Očísluj věty tak, aby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byly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ve správném pořadí</a:t>
            </a:r>
            <a:endParaRPr lang="cs-CZ" sz="1400" b="1" dirty="0"/>
          </a:p>
        </p:txBody>
      </p:sp>
      <p:sp>
        <p:nvSpPr>
          <p:cNvPr id="11" name="Obdélník 10"/>
          <p:cNvSpPr/>
          <p:nvPr/>
        </p:nvSpPr>
        <p:spPr>
          <a:xfrm>
            <a:off x="5770351" y="548680"/>
            <a:ext cx="74892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406413" y="548680"/>
            <a:ext cx="74892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088382" y="548680"/>
            <a:ext cx="74892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24445" y="548680"/>
            <a:ext cx="74892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</a:t>
            </a:r>
            <a:endParaRPr lang="cs-CZ" sz="8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7277" y="2676284"/>
            <a:ext cx="60786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5</a:t>
            </a:r>
            <a:endParaRPr lang="cs-CZ" sz="6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4477180"/>
            <a:ext cx="60786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08492" y="3588762"/>
            <a:ext cx="60786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09914" y="1822610"/>
            <a:ext cx="60786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</a:t>
            </a:r>
            <a:endParaRPr lang="cs-CZ" sz="6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7452320" y="548680"/>
            <a:ext cx="74892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5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53804" y="5517232"/>
            <a:ext cx="720080" cy="7560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205880" y="5534612"/>
            <a:ext cx="7398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Ráno jsem vstala v 7 hodin.</a:t>
            </a:r>
            <a:endParaRPr lang="cs-CZ" sz="3600" dirty="0"/>
          </a:p>
        </p:txBody>
      </p:sp>
      <p:sp>
        <p:nvSpPr>
          <p:cNvPr id="24" name="Obdélník 23"/>
          <p:cNvSpPr/>
          <p:nvPr/>
        </p:nvSpPr>
        <p:spPr>
          <a:xfrm>
            <a:off x="420515" y="5301208"/>
            <a:ext cx="60786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</a:t>
            </a:r>
            <a:endParaRPr lang="cs-CZ" sz="6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028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473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2. Urči počet slov ve větě</a:t>
            </a:r>
            <a:endParaRPr lang="cs-CZ" sz="1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2038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Maminka plete svetr.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988840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Sestra si hraje s panenkou.</a:t>
            </a:r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088165" y="184482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88165" y="278092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88165" y="465313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9512" y="2916233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Babička peče koláč.</a:t>
            </a:r>
            <a:endParaRPr lang="cs-CZ" sz="32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1088165" y="3717032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79512" y="3933056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Tatínek před domem umývá auto.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9512" y="4797152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Já píšu domácí úkol.</a:t>
            </a:r>
            <a:endParaRPr lang="cs-CZ" sz="3200" dirty="0"/>
          </a:p>
        </p:txBody>
      </p:sp>
      <p:sp>
        <p:nvSpPr>
          <p:cNvPr id="23" name="Ovál 22"/>
          <p:cNvSpPr/>
          <p:nvPr/>
        </p:nvSpPr>
        <p:spPr>
          <a:xfrm>
            <a:off x="6192180" y="199166"/>
            <a:ext cx="1512168" cy="1516523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/>
              <a:t>3</a:t>
            </a:r>
          </a:p>
        </p:txBody>
      </p:sp>
      <p:sp>
        <p:nvSpPr>
          <p:cNvPr id="32" name="Ovál 31"/>
          <p:cNvSpPr/>
          <p:nvPr/>
        </p:nvSpPr>
        <p:spPr>
          <a:xfrm>
            <a:off x="6872540" y="2281227"/>
            <a:ext cx="806354" cy="800799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33" name="Ovál 32"/>
          <p:cNvSpPr/>
          <p:nvPr/>
        </p:nvSpPr>
        <p:spPr>
          <a:xfrm>
            <a:off x="7770339" y="1298231"/>
            <a:ext cx="1080120" cy="109318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34" name="Ovál 33"/>
          <p:cNvSpPr/>
          <p:nvPr/>
        </p:nvSpPr>
        <p:spPr>
          <a:xfrm>
            <a:off x="8164964" y="199166"/>
            <a:ext cx="776030" cy="75826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35" name="Ovál 34"/>
          <p:cNvSpPr/>
          <p:nvPr/>
        </p:nvSpPr>
        <p:spPr>
          <a:xfrm>
            <a:off x="8028384" y="2836725"/>
            <a:ext cx="1045739" cy="1085227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36" name="Ovál 35"/>
          <p:cNvSpPr/>
          <p:nvPr/>
        </p:nvSpPr>
        <p:spPr>
          <a:xfrm>
            <a:off x="4439546" y="351566"/>
            <a:ext cx="1512168" cy="1516523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/>
              <a:t>3</a:t>
            </a:r>
          </a:p>
        </p:txBody>
      </p:sp>
      <p:sp>
        <p:nvSpPr>
          <p:cNvPr id="31" name="Rovnoramenný trojúhelník 30"/>
          <p:cNvSpPr/>
          <p:nvPr/>
        </p:nvSpPr>
        <p:spPr>
          <a:xfrm>
            <a:off x="5051614" y="1700808"/>
            <a:ext cx="288032" cy="336775"/>
          </a:xfrm>
          <a:prstGeom prst="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b="1"/>
          </a:p>
        </p:txBody>
      </p:sp>
      <p:sp>
        <p:nvSpPr>
          <p:cNvPr id="38" name="Rovnoramenný trojúhelník 37"/>
          <p:cNvSpPr/>
          <p:nvPr/>
        </p:nvSpPr>
        <p:spPr>
          <a:xfrm>
            <a:off x="8408963" y="894991"/>
            <a:ext cx="288032" cy="178949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39" name="Rovnoramenný trojúhelník 38"/>
          <p:cNvSpPr/>
          <p:nvPr/>
        </p:nvSpPr>
        <p:spPr>
          <a:xfrm>
            <a:off x="6804248" y="1556792"/>
            <a:ext cx="288032" cy="336775"/>
          </a:xfrm>
          <a:prstGeom prst="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b="1"/>
          </a:p>
        </p:txBody>
      </p:sp>
      <p:sp>
        <p:nvSpPr>
          <p:cNvPr id="40" name="Rovnoramenný trojúhelník 39"/>
          <p:cNvSpPr/>
          <p:nvPr/>
        </p:nvSpPr>
        <p:spPr>
          <a:xfrm>
            <a:off x="8166383" y="2344852"/>
            <a:ext cx="288032" cy="228764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41" name="Rovnoramenný trojúhelník 40"/>
          <p:cNvSpPr/>
          <p:nvPr/>
        </p:nvSpPr>
        <p:spPr>
          <a:xfrm>
            <a:off x="7131701" y="2996952"/>
            <a:ext cx="288032" cy="168387"/>
          </a:xfrm>
          <a:prstGeom prst="triangl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42" name="Rovnoramenný trojúhelník 41"/>
          <p:cNvSpPr/>
          <p:nvPr/>
        </p:nvSpPr>
        <p:spPr>
          <a:xfrm>
            <a:off x="8407237" y="3867726"/>
            <a:ext cx="288032" cy="168387"/>
          </a:xfrm>
          <a:prstGeom prst="triangl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43" name="Ovál 42"/>
          <p:cNvSpPr/>
          <p:nvPr/>
        </p:nvSpPr>
        <p:spPr>
          <a:xfrm>
            <a:off x="5563699" y="1725179"/>
            <a:ext cx="776030" cy="758262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44" name="Rovnoramenný trojúhelník 43"/>
          <p:cNvSpPr/>
          <p:nvPr/>
        </p:nvSpPr>
        <p:spPr>
          <a:xfrm>
            <a:off x="5807698" y="2421004"/>
            <a:ext cx="288032" cy="178949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45" name="Ovál 44"/>
          <p:cNvSpPr/>
          <p:nvPr/>
        </p:nvSpPr>
        <p:spPr>
          <a:xfrm>
            <a:off x="4355976" y="2657671"/>
            <a:ext cx="1080120" cy="109318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6" name="Rovnoramenný trojúhelník 45"/>
          <p:cNvSpPr/>
          <p:nvPr/>
        </p:nvSpPr>
        <p:spPr>
          <a:xfrm>
            <a:off x="4752020" y="3704292"/>
            <a:ext cx="288032" cy="228764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49" name="Ovál 48"/>
          <p:cNvSpPr/>
          <p:nvPr/>
        </p:nvSpPr>
        <p:spPr>
          <a:xfrm>
            <a:off x="6569410" y="3556807"/>
            <a:ext cx="1045739" cy="1085227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50" name="Rovnoramenný trojúhelník 49"/>
          <p:cNvSpPr/>
          <p:nvPr/>
        </p:nvSpPr>
        <p:spPr>
          <a:xfrm>
            <a:off x="6948263" y="4587808"/>
            <a:ext cx="288032" cy="168387"/>
          </a:xfrm>
          <a:prstGeom prst="triangl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53" name="Ovál 52"/>
          <p:cNvSpPr/>
          <p:nvPr/>
        </p:nvSpPr>
        <p:spPr>
          <a:xfrm>
            <a:off x="4492859" y="4689139"/>
            <a:ext cx="806354" cy="800799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54" name="Rovnoramenný trojúhelník 53"/>
          <p:cNvSpPr/>
          <p:nvPr/>
        </p:nvSpPr>
        <p:spPr>
          <a:xfrm>
            <a:off x="4752020" y="5404864"/>
            <a:ext cx="288032" cy="168387"/>
          </a:xfrm>
          <a:prstGeom prst="triangl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187441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0" dur="4733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23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1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9" grpId="0" animBg="1"/>
      <p:bldP spid="50" grpId="0" animBg="1"/>
      <p:bldP spid="53" grpId="0" animBg="1"/>
      <p:bldP spid="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3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. Seřaď slova do vět</a:t>
            </a:r>
            <a:endParaRPr lang="cs-CZ" sz="1400" b="1" dirty="0"/>
          </a:p>
        </p:txBody>
      </p:sp>
      <p:pic>
        <p:nvPicPr>
          <p:cNvPr id="2050" name="Picture 2" descr="C:\Users\kzajickova\AppData\Local\Microsoft\Windows\Temporary Internet Files\Content.IE5\V3ST92O3\MC900331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4633" y="1556792"/>
            <a:ext cx="2754734" cy="425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cxnSp>
        <p:nvCxnSpPr>
          <p:cNvPr id="28" name="Přímá spojnice 27"/>
          <p:cNvCxnSpPr/>
          <p:nvPr/>
        </p:nvCxnSpPr>
        <p:spPr>
          <a:xfrm>
            <a:off x="6156176" y="278092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156176" y="3717032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156176" y="5589240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6176" y="465313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801754" y="1556792"/>
            <a:ext cx="84732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Bude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191578" y="2820748"/>
            <a:ext cx="84732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jaro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95536" y="4602798"/>
            <a:ext cx="75016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brzy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145704" y="3501008"/>
            <a:ext cx="1053143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Venku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16460" y="2348880"/>
            <a:ext cx="640096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vítr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274687" y="5527607"/>
            <a:ext cx="933468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fouká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544501" y="4697389"/>
            <a:ext cx="1053143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Kočka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09443" y="3501008"/>
            <a:ext cx="680087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má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079509" y="1874235"/>
            <a:ext cx="1002467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koťata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176044" y="2550262"/>
            <a:ext cx="680087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umí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64274" y="5516519"/>
            <a:ext cx="1446699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Veverka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314937" y="3825044"/>
            <a:ext cx="1233774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šplhat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744149" y="2029171"/>
            <a:ext cx="84732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Bude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752261" y="2029171"/>
            <a:ext cx="75016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brzy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7688365" y="2010370"/>
            <a:ext cx="84732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jaro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744149" y="2946306"/>
            <a:ext cx="1053143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Venku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970921" y="2941470"/>
            <a:ext cx="933468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fouká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8112029" y="2946306"/>
            <a:ext cx="640096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vítr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743489" y="3914019"/>
            <a:ext cx="1053143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Kočka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970921" y="3918414"/>
            <a:ext cx="680087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má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818005" y="3914019"/>
            <a:ext cx="1002467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koťata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744150" y="4797152"/>
            <a:ext cx="1226771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Veverka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132273" y="4797152"/>
            <a:ext cx="680087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umí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4797152"/>
            <a:ext cx="1086094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šplhat</a:t>
            </a:r>
            <a:endParaRPr lang="cs-CZ" sz="2000" b="1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652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3" dur="4733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67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– MS Power</a:t>
            </a:r>
            <a:r>
              <a:rPr lang="cs-CZ" dirty="0"/>
              <a:t>P</a:t>
            </a:r>
            <a:r>
              <a:rPr lang="cs-CZ" dirty="0" smtClean="0"/>
              <a:t>oint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39552" y="2276872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dirty="0" smtClean="0"/>
              <a:t>Software:</a:t>
            </a:r>
            <a:endParaRPr lang="cs-CZ" sz="4400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561256" y="3895159"/>
            <a:ext cx="8229600" cy="14767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Microsoft Office – MS Power</a:t>
            </a:r>
            <a:r>
              <a:rPr lang="cs-CZ" dirty="0"/>
              <a:t>P</a:t>
            </a:r>
            <a:r>
              <a:rPr lang="cs-CZ" dirty="0" smtClean="0"/>
              <a:t>oint 2010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d</a:t>
            </a:r>
            <a:r>
              <a:rPr lang="cs-CZ" dirty="0" smtClean="0"/>
              <a:t>ržitel licence 2. základní škola, Rakovník, Husovo náměstí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52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221</TotalTime>
  <Words>188</Words>
  <Application>Microsoft Office PowerPoint</Application>
  <PresentationFormat>Předvádění na obrazovce (4:3)</PresentationFormat>
  <Paragraphs>77</Paragraphs>
  <Slides>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Opakování o větě 2.ročník</vt:lpstr>
      <vt:lpstr>Anotace:</vt:lpstr>
      <vt:lpstr>Snímek 3</vt:lpstr>
      <vt:lpstr>Snímek 4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Doplnit první slide</dc:title>
  <dc:creator>Ilona Weisová</dc:creator>
  <cp:lastModifiedBy>Dum</cp:lastModifiedBy>
  <cp:revision>26</cp:revision>
  <dcterms:created xsi:type="dcterms:W3CDTF">2012-06-13T18:21:09Z</dcterms:created>
  <dcterms:modified xsi:type="dcterms:W3CDTF">2013-04-10T10:22:59Z</dcterms:modified>
</cp:coreProperties>
</file>