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4D7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VY_32_INOVACE_09_INF_17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6.A – Skříň PC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CC2C5-E386-4311-AF39-0540AEE42800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0B383-676B-4CED-8927-F6B2DBE703B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24CCD6-5C6A-458D-B533-019E4EEF4C7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CE3A06-7AA2-4BD2-8737-90721EACE4E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068F54-9690-46A0-9418-B5EF2049221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3B46AF0-DB40-467C-A013-FA51A8F7B7FB}" type="presOf" srcId="{D1D4F407-5343-4D3F-B5B9-D407B03CAEB4}" destId="{D005CE8C-CC26-4C3E-AC11-E15060ECD759}" srcOrd="0" destOrd="0" presId="urn:microsoft.com/office/officeart/2005/8/layout/target3"/>
    <dgm:cxn modelId="{897FFDE9-BA79-40AB-8BCF-17C9CD8A14E5}" type="presOf" srcId="{4C35D32F-0EAB-4CD7-82EE-45574DC2A586}" destId="{890E4F0B-2866-4A3F-A3C7-2A14B1797930}" srcOrd="1" destOrd="0" presId="urn:microsoft.com/office/officeart/2005/8/layout/target3"/>
    <dgm:cxn modelId="{E544463D-3ED2-4DB7-AB7A-B5C1FACBF78D}" type="presOf" srcId="{D1B46980-6531-4606-95E6-44980827E919}" destId="{6140AFEC-043D-4C43-A2F9-D0F5331DF3A3}" srcOrd="0" destOrd="0" presId="urn:microsoft.com/office/officeart/2005/8/layout/target3"/>
    <dgm:cxn modelId="{D27D2768-08A6-496E-9AF7-48B9A2C9B3CC}" type="presOf" srcId="{B651F6E3-6281-48DB-9319-2AEAFDAE7572}" destId="{619D679B-A015-4ECF-8348-D1034C574F40}" srcOrd="0" destOrd="0" presId="urn:microsoft.com/office/officeart/2005/8/layout/target3"/>
    <dgm:cxn modelId="{03328093-CEDB-4EB8-9E56-CCB4D8AAFFED}" type="presOf" srcId="{4C35D32F-0EAB-4CD7-82EE-45574DC2A586}" destId="{8BEBB6EC-1DAA-4CAC-8A25-BC0FCBD5DBD5}" srcOrd="0" destOrd="0" presId="urn:microsoft.com/office/officeart/2005/8/layout/target3"/>
    <dgm:cxn modelId="{27976804-ABC8-4074-8B5A-B2B7262ED592}" type="presOf" srcId="{D8197B8C-B260-4A16-BDF4-0947B075E274}" destId="{25B08C86-7E15-44DC-BE7F-FFB55DD49D12}" srcOrd="0" destOrd="0" presId="urn:microsoft.com/office/officeart/2005/8/layout/target3"/>
    <dgm:cxn modelId="{D765D8E9-3318-46FC-9C23-9C478301AB9B}" type="presParOf" srcId="{333A1088-737F-45CB-B68E-254E46348037}" destId="{F5ABB229-8D3B-4694-996A-96F23CF14429}" srcOrd="0" destOrd="0" presId="urn:microsoft.com/office/officeart/2005/8/layout/target3"/>
    <dgm:cxn modelId="{B8A2EDC8-9494-4D71-9831-61EDD965D9FF}" type="presParOf" srcId="{333A1088-737F-45CB-B68E-254E46348037}" destId="{F41139FD-01EE-4571-8B17-4FB00FC51163}" srcOrd="1" destOrd="0" presId="urn:microsoft.com/office/officeart/2005/8/layout/target3"/>
    <dgm:cxn modelId="{62F9CE51-F453-42BC-8B0A-08829F7A982D}" type="presParOf" srcId="{333A1088-737F-45CB-B68E-254E46348037}" destId="{D005CE8C-CC26-4C3E-AC11-E15060ECD759}" srcOrd="2" destOrd="0" presId="urn:microsoft.com/office/officeart/2005/8/layout/target3"/>
    <dgm:cxn modelId="{2AA9D0C9-FB92-4653-802E-5663BDF9C1F9}" type="presParOf" srcId="{333A1088-737F-45CB-B68E-254E46348037}" destId="{2C702D82-9B77-49B7-9568-BB8EB47C3372}" srcOrd="3" destOrd="0" presId="urn:microsoft.com/office/officeart/2005/8/layout/target3"/>
    <dgm:cxn modelId="{7A48FF03-7F79-4DFF-8521-18376A29FF4A}" type="presParOf" srcId="{333A1088-737F-45CB-B68E-254E46348037}" destId="{A52A0455-90FF-4808-ABD0-F02540D31D5A}" srcOrd="4" destOrd="0" presId="urn:microsoft.com/office/officeart/2005/8/layout/target3"/>
    <dgm:cxn modelId="{DB69086E-F4FF-4C3D-A2D6-B4BDC0433AE9}" type="presParOf" srcId="{333A1088-737F-45CB-B68E-254E46348037}" destId="{6140AFEC-043D-4C43-A2F9-D0F5331DF3A3}" srcOrd="5" destOrd="0" presId="urn:microsoft.com/office/officeart/2005/8/layout/target3"/>
    <dgm:cxn modelId="{F14632D4-0CBE-4824-9BAE-2FD273B92825}" type="presParOf" srcId="{333A1088-737F-45CB-B68E-254E46348037}" destId="{9358AC05-5D7D-4327-9F80-1AD486AEA664}" srcOrd="6" destOrd="0" presId="urn:microsoft.com/office/officeart/2005/8/layout/target3"/>
    <dgm:cxn modelId="{961A661E-440D-4A7E-833E-29F825E26B37}" type="presParOf" srcId="{333A1088-737F-45CB-B68E-254E46348037}" destId="{313FC574-E1CD-4FB4-B054-0B805CE0447D}" srcOrd="7" destOrd="0" presId="urn:microsoft.com/office/officeart/2005/8/layout/target3"/>
    <dgm:cxn modelId="{78BAEA4A-CC00-46D3-9068-7DAD7B7685CB}" type="presParOf" srcId="{333A1088-737F-45CB-B68E-254E46348037}" destId="{619D679B-A015-4ECF-8348-D1034C574F40}" srcOrd="8" destOrd="0" presId="urn:microsoft.com/office/officeart/2005/8/layout/target3"/>
    <dgm:cxn modelId="{97BC3B40-1B0F-4511-881E-CEBBB8A1DA5C}" type="presParOf" srcId="{333A1088-737F-45CB-B68E-254E46348037}" destId="{322283A8-4A27-4CDA-BAE3-F381106A9174}" srcOrd="9" destOrd="0" presId="urn:microsoft.com/office/officeart/2005/8/layout/target3"/>
    <dgm:cxn modelId="{CBC98B57-855D-4248-BD2F-827FAFD3B8EA}" type="presParOf" srcId="{333A1088-737F-45CB-B68E-254E46348037}" destId="{FFC9F71D-1B4F-4AD9-A4A6-86ADEFC8AF5C}" srcOrd="10" destOrd="0" presId="urn:microsoft.com/office/officeart/2005/8/layout/target3"/>
    <dgm:cxn modelId="{C9E32478-61CB-4656-80D2-9F96049AA544}" type="presParOf" srcId="{333A1088-737F-45CB-B68E-254E46348037}" destId="{25B08C86-7E15-44DC-BE7F-FFB55DD49D12}" srcOrd="11" destOrd="0" presId="urn:microsoft.com/office/officeart/2005/8/layout/target3"/>
    <dgm:cxn modelId="{557015F2-9824-4AB8-A91D-EDF348271D08}" type="presParOf" srcId="{333A1088-737F-45CB-B68E-254E46348037}" destId="{76644BE8-9D7C-4C09-B250-3D10AF48CBB7}" srcOrd="12" destOrd="0" presId="urn:microsoft.com/office/officeart/2005/8/layout/target3"/>
    <dgm:cxn modelId="{F4965846-8041-4818-97D4-8BC0D76D03CA}" type="presParOf" srcId="{333A1088-737F-45CB-B68E-254E46348037}" destId="{EE85B701-7295-41C0-BA7A-34D3756A2AE6}" srcOrd="13" destOrd="0" presId="urn:microsoft.com/office/officeart/2005/8/layout/target3"/>
    <dgm:cxn modelId="{7113EEE1-F7BE-4D0A-B9EE-1B715413CEC3}" type="presParOf" srcId="{333A1088-737F-45CB-B68E-254E46348037}" destId="{8BEBB6EC-1DAA-4CAC-8A25-BC0FCBD5DBD5}" srcOrd="14" destOrd="0" presId="urn:microsoft.com/office/officeart/2005/8/layout/target3"/>
    <dgm:cxn modelId="{7950B9E6-9ECF-4FFC-8B11-B158452CFDBB}" type="presParOf" srcId="{333A1088-737F-45CB-B68E-254E46348037}" destId="{AED2198E-93D5-4001-81B4-73124B309672}" srcOrd="15" destOrd="0" presId="urn:microsoft.com/office/officeart/2005/8/layout/target3"/>
    <dgm:cxn modelId="{B1DAD488-C63A-40EB-8018-64AB3FDD11E5}" type="presParOf" srcId="{333A1088-737F-45CB-B68E-254E46348037}" destId="{2BE915AB-18AA-4053-B92C-3BFC9ED204BB}" srcOrd="16" destOrd="0" presId="urn:microsoft.com/office/officeart/2005/8/layout/target3"/>
    <dgm:cxn modelId="{9975E01F-9C3F-47A9-9FBC-54107B130649}" type="presParOf" srcId="{333A1088-737F-45CB-B68E-254E46348037}" destId="{6BB5E863-4638-4E1D-BFDE-399D028AC4ED}" srcOrd="17" destOrd="0" presId="urn:microsoft.com/office/officeart/2005/8/layout/target3"/>
    <dgm:cxn modelId="{5EA1EC5A-D619-4681-843C-C0DA47D1736C}" type="presParOf" srcId="{333A1088-737F-45CB-B68E-254E46348037}" destId="{5A5FFA88-C948-4069-8E93-59FA12366E83}" srcOrd="18" destOrd="0" presId="urn:microsoft.com/office/officeart/2005/8/layout/target3"/>
    <dgm:cxn modelId="{4730C86B-C620-4FCB-8B73-77F39EC654F9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D7006-6C6F-4FDD-87CB-6DAFFE9A71DD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B3ABD2-1669-4D97-ABF4-E69256B95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9E656-A46E-4E27-9685-BA0125F159D9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178D26-442C-4B05-BDBC-5D9DC8C0B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taku.com/gaming/images/ChopperOne_RSide_Front_LG.gif" TargetMode="External"/><Relationship Id="rId3" Type="http://schemas.openxmlformats.org/officeDocument/2006/relationships/hyperlink" Target="http://www.dansdata.com/images/llpcs80/insideoff1280.jpg" TargetMode="External"/><Relationship Id="rId7" Type="http://schemas.openxmlformats.org/officeDocument/2006/relationships/hyperlink" Target="http://cdn.walyou.com/wp-content/uploads/2011/01/project-garmr-case-mod-6.jpg" TargetMode="External"/><Relationship Id="rId2" Type="http://schemas.openxmlformats.org/officeDocument/2006/relationships/hyperlink" Target="http://cs.wikipedia.org/Po&#269;&#237;ta&#269;ov&#225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01.fun4pic.com/2009/08/04/pc_case_mod_3.jpg" TargetMode="External"/><Relationship Id="rId5" Type="http://schemas.openxmlformats.org/officeDocument/2006/relationships/hyperlink" Target="http://acidcow.com/pics/20100915/wooden_pc_case_01.jpg" TargetMode="External"/><Relationship Id="rId4" Type="http://schemas.openxmlformats.org/officeDocument/2006/relationships/hyperlink" Target="http://img.tomshardware.com/de/2004/09/08/pc_gehaeuse_mit_pfiff_8_miditower/aufmach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 prezentaci se žáci seznámí s pojmem počítačová skříň, k čemu slouží, z čeho se vyrábí, s různými typy, tvary </a:t>
            </a:r>
            <a:r>
              <a:rPr lang="cs-CZ" smtClean="0"/>
              <a:t>a velikostmi </a:t>
            </a:r>
            <a:r>
              <a:rPr lang="cs-CZ" dirty="0" smtClean="0"/>
              <a:t>počítačových skříní</a:t>
            </a:r>
          </a:p>
          <a:p>
            <a:r>
              <a:rPr lang="cs-CZ" dirty="0" smtClean="0"/>
              <a:t>možno využít  při výkladu nového učiva, opakování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Skříň PC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7" y="214290"/>
            <a:ext cx="4143373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Počítačová skříň, bedna</a:t>
            </a:r>
            <a:r>
              <a:rPr lang="cs-CZ" dirty="0" smtClean="0"/>
              <a:t> (</a:t>
            </a:r>
            <a:r>
              <a:rPr lang="cs-CZ" i="1" dirty="0" err="1" smtClean="0"/>
              <a:t>co</a:t>
            </a:r>
            <a:r>
              <a:rPr lang="cs-CZ" i="1" dirty="0" err="1" smtClean="0">
                <a:solidFill>
                  <a:schemeClr val="bg1"/>
                </a:solidFill>
              </a:rPr>
              <a:t>mputer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chemeClr val="bg1"/>
                </a:solidFill>
              </a:rPr>
              <a:t>case,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chemeClr val="bg1"/>
                </a:solidFill>
              </a:rPr>
              <a:t>HW</a:t>
            </a:r>
            <a:r>
              <a:rPr lang="cs-CZ" dirty="0" smtClean="0">
                <a:solidFill>
                  <a:schemeClr val="bg1"/>
                </a:solidFill>
              </a:rPr>
              <a:t>) </a:t>
            </a:r>
          </a:p>
          <a:p>
            <a:r>
              <a:rPr lang="cs-CZ" dirty="0" smtClean="0"/>
              <a:t> slouží k upevnění vnitřních </a:t>
            </a:r>
            <a:r>
              <a:rPr lang="cs-CZ" dirty="0" smtClean="0">
                <a:solidFill>
                  <a:schemeClr val="bg1"/>
                </a:solidFill>
              </a:rPr>
              <a:t>dílů a částí </a:t>
            </a:r>
            <a:r>
              <a:rPr lang="cs-CZ" dirty="0" smtClean="0"/>
              <a:t>počítače</a:t>
            </a:r>
          </a:p>
          <a:p>
            <a:r>
              <a:rPr lang="cs-CZ" dirty="0" smtClean="0"/>
              <a:t>počet úložných míst určuje velikost </a:t>
            </a:r>
            <a:r>
              <a:rPr lang="cs-CZ" dirty="0" smtClean="0">
                <a:solidFill>
                  <a:schemeClr val="bg1"/>
                </a:solidFill>
              </a:rPr>
              <a:t>skříně</a:t>
            </a:r>
          </a:p>
          <a:p>
            <a:r>
              <a:rPr lang="cs-CZ" dirty="0" smtClean="0"/>
              <a:t>Obvykle je skříň vyrobená z plechu (ocel, dural, …), ale může být i z plastu a nebo jiných materiálů. </a:t>
            </a:r>
          </a:p>
          <a:p>
            <a:r>
              <a:rPr lang="cs-CZ" dirty="0" smtClean="0"/>
              <a:t>různé velikosti, typy, tvary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8148" y="650083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0"/>
            <a:ext cx="7215206" cy="6711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5786454"/>
            <a:ext cx="2857520" cy="715089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šachty, otvory pro uložení  vnitřních částí,dílů PC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3071802" y="5000636"/>
            <a:ext cx="1500198" cy="92869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3071802" y="5357826"/>
            <a:ext cx="1928826" cy="571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1678761" y="3750471"/>
            <a:ext cx="3571900" cy="7858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hlediska použití se skříně PC dělí na dva základní typy :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„naležato“ (desktop,</a:t>
            </a:r>
            <a:r>
              <a:rPr lang="cs-CZ" dirty="0" err="1" smtClean="0"/>
              <a:t>slimcase</a:t>
            </a:r>
            <a:r>
              <a:rPr lang="cs-CZ" dirty="0" smtClean="0"/>
              <a:t>)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„nastojato“ (</a:t>
            </a:r>
            <a:r>
              <a:rPr lang="cs-CZ" dirty="0" err="1" smtClean="0"/>
              <a:t>tower</a:t>
            </a:r>
            <a:r>
              <a:rPr lang="cs-CZ" dirty="0" smtClean="0"/>
              <a:t>=věž </a:t>
            </a:r>
            <a:r>
              <a:rPr lang="cs-CZ" dirty="0" smtClean="0"/>
              <a:t>– </a:t>
            </a:r>
            <a:r>
              <a:rPr lang="cs-CZ" dirty="0" err="1" smtClean="0"/>
              <a:t>big</a:t>
            </a:r>
            <a:r>
              <a:rPr lang="cs-CZ" dirty="0" smtClean="0"/>
              <a:t>, </a:t>
            </a:r>
            <a:r>
              <a:rPr lang="cs-CZ" dirty="0" err="1" smtClean="0"/>
              <a:t>midi</a:t>
            </a:r>
            <a:r>
              <a:rPr lang="cs-CZ" dirty="0" smtClean="0"/>
              <a:t>, mini).</a:t>
            </a:r>
            <a:endParaRPr lang="cs-CZ" dirty="0"/>
          </a:p>
        </p:txBody>
      </p:sp>
      <p:pic>
        <p:nvPicPr>
          <p:cNvPr id="4" name="Picture 8" descr="im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2571744"/>
            <a:ext cx="2214578" cy="857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1" descr="207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15272" y="4000504"/>
            <a:ext cx="1185862" cy="228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0725" name="Picture 5" descr="im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2" y="3214686"/>
            <a:ext cx="1811849" cy="2016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2484438" y="5157788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Miditower</a:t>
            </a:r>
          </a:p>
        </p:txBody>
      </p:sp>
      <p:pic>
        <p:nvPicPr>
          <p:cNvPr id="30728" name="Picture 8" descr="im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7" y="4206585"/>
            <a:ext cx="1736160" cy="936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435600" y="5157788"/>
            <a:ext cx="12239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Desktop</a:t>
            </a: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900113" y="5157788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Bigtower</a:t>
            </a:r>
          </a:p>
        </p:txBody>
      </p:sp>
      <p:pic>
        <p:nvPicPr>
          <p:cNvPr id="30735" name="Picture 1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3643314"/>
            <a:ext cx="1281117" cy="1489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3851275" y="5157788"/>
            <a:ext cx="1368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err="1" smtClean="0"/>
              <a:t>Minitower</a:t>
            </a:r>
            <a:endParaRPr lang="cs-CZ" dirty="0"/>
          </a:p>
        </p:txBody>
      </p:sp>
      <p:pic>
        <p:nvPicPr>
          <p:cNvPr id="30737" name="Picture 1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4025" y="3500438"/>
            <a:ext cx="2160175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39" name="Text Box 19"/>
          <p:cNvSpPr txBox="1">
            <a:spLocks noChangeArrowheads="1"/>
          </p:cNvSpPr>
          <p:nvPr/>
        </p:nvSpPr>
        <p:spPr bwMode="auto">
          <a:xfrm>
            <a:off x="7358082" y="5143512"/>
            <a:ext cx="12239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Speciální</a:t>
            </a:r>
          </a:p>
        </p:txBody>
      </p:sp>
      <p:pic>
        <p:nvPicPr>
          <p:cNvPr id="30741" name="Picture 21" descr="207S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00112" y="2357430"/>
            <a:ext cx="1443339" cy="2776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6643702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0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0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6" grpId="0"/>
      <p:bldP spid="30729" grpId="0"/>
      <p:bldP spid="30732" grpId="0"/>
      <p:bldP spid="30736" grpId="0"/>
      <p:bldP spid="307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14252"/>
            <a:ext cx="6072230" cy="6743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64383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381000"/>
            <a:ext cx="5786478" cy="6395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8148" y="650083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28"/>
            <a:ext cx="6286544" cy="628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8148" y="650083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314" y="285727"/>
            <a:ext cx="5502768" cy="64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8148" y="650083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180975"/>
            <a:ext cx="5715000" cy="649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8148" y="650083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5257800"/>
          </a:xfrm>
        </p:spPr>
        <p:txBody>
          <a:bodyPr>
            <a:normAutofit/>
          </a:bodyPr>
          <a:lstStyle/>
          <a:p>
            <a:r>
              <a:rPr lang="cs-CZ" sz="1600" i="1" dirty="0" err="1" smtClean="0"/>
              <a:t>Wikipedia</a:t>
            </a:r>
            <a:r>
              <a:rPr lang="cs-CZ" sz="1600" i="1" dirty="0" smtClean="0"/>
              <a:t> : Otevřená encyklopedie</a:t>
            </a:r>
            <a:r>
              <a:rPr lang="cs-CZ" sz="1600" dirty="0" smtClean="0"/>
              <a:t> [online].  [cit. 2011-12-27].  Dostupné na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cs.wikipedia.org/Počítačová</a:t>
            </a:r>
            <a:r>
              <a:rPr lang="cs-CZ" sz="1600" u="sng" dirty="0" smtClean="0"/>
              <a:t> </a:t>
            </a:r>
            <a:r>
              <a:rPr lang="cs-CZ" sz="1600" u="sng" dirty="0" smtClean="0">
                <a:solidFill>
                  <a:srgbClr val="2C4D76"/>
                </a:solidFill>
              </a:rPr>
              <a:t>skříň</a:t>
            </a:r>
          </a:p>
          <a:p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1]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na WWW:</a:t>
            </a:r>
          </a:p>
          <a:p>
            <a:pPr>
              <a:buNone/>
            </a:pPr>
            <a:r>
              <a:rPr lang="cs-CZ" sz="1600" dirty="0" smtClean="0"/>
              <a:t>       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dansdata.com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/llpcs80/insideoff1280.jpg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2]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na WWW:archiv autor        </a:t>
            </a:r>
          </a:p>
          <a:p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na WWW:        </a:t>
            </a:r>
            <a:r>
              <a:rPr lang="cs-CZ" sz="1600" dirty="0" smtClean="0">
                <a:hlinkClick r:id="rId4"/>
              </a:rPr>
              <a:t>http://img.tomshardware.com/de/2004/09/08/pc_gehaeuse_mit_pfiff_8_miditower/aufmacher.jpg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obr.4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 na WWW: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cs-CZ" sz="1600" dirty="0" smtClean="0">
                <a:hlinkClick r:id="rId5"/>
              </a:rPr>
              <a:t>http://acidcow.com/pics/20100915/wooden_pc_case_01.jpg</a:t>
            </a:r>
            <a:r>
              <a:rPr lang="cs-CZ" sz="1600" dirty="0" smtClean="0"/>
              <a:t>    </a:t>
            </a:r>
          </a:p>
          <a:p>
            <a:r>
              <a:rPr lang="en-US" sz="1600" dirty="0" smtClean="0"/>
              <a:t>[</a:t>
            </a:r>
            <a:r>
              <a:rPr lang="cs-CZ" sz="1600" dirty="0" smtClean="0"/>
              <a:t>obr.5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na WWW: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cs-CZ" sz="1600" dirty="0" smtClean="0">
                <a:hlinkClick r:id="rId6"/>
              </a:rPr>
              <a:t>http://media01.fun4pic.com/2009/08/04/</a:t>
            </a:r>
            <a:r>
              <a:rPr lang="cs-CZ" sz="1600" dirty="0" err="1" smtClean="0">
                <a:hlinkClick r:id="rId6"/>
              </a:rPr>
              <a:t>pc</a:t>
            </a:r>
            <a:r>
              <a:rPr lang="cs-CZ" sz="1600" dirty="0" smtClean="0">
                <a:hlinkClick r:id="rId6"/>
              </a:rPr>
              <a:t>_case_</a:t>
            </a:r>
            <a:r>
              <a:rPr lang="cs-CZ" sz="1600" dirty="0" err="1" smtClean="0">
                <a:hlinkClick r:id="rId6"/>
              </a:rPr>
              <a:t>mod</a:t>
            </a:r>
            <a:r>
              <a:rPr lang="cs-CZ" sz="1600" dirty="0" smtClean="0">
                <a:hlinkClick r:id="rId6"/>
              </a:rPr>
              <a:t>_3.jpg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obr.6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na WWW:</a:t>
            </a:r>
          </a:p>
          <a:p>
            <a:pPr>
              <a:buNone/>
            </a:pPr>
            <a:r>
              <a:rPr lang="cs-CZ" sz="1600" dirty="0" smtClean="0"/>
              <a:t>        </a:t>
            </a:r>
            <a:r>
              <a:rPr lang="cs-CZ" sz="1600" dirty="0" smtClean="0">
                <a:hlinkClick r:id="rId7"/>
              </a:rPr>
              <a:t>http://cdn.walyou.com/wp-content/uploads//2011/01/project-garmr-case-mod-6.jpg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obr.7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-12-27]. Dostupný  na WWW:</a:t>
            </a:r>
          </a:p>
          <a:p>
            <a:pPr>
              <a:buNone/>
            </a:pPr>
            <a:r>
              <a:rPr lang="cs-CZ" sz="1600" dirty="0" smtClean="0"/>
              <a:t>       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kotaku.com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gaming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images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ChopperOne</a:t>
            </a:r>
            <a:r>
              <a:rPr lang="cs-CZ" sz="1600" dirty="0" smtClean="0">
                <a:hlinkClick r:id="rId8"/>
              </a:rPr>
              <a:t>_</a:t>
            </a:r>
            <a:r>
              <a:rPr lang="cs-CZ" sz="1600" dirty="0" err="1" smtClean="0">
                <a:hlinkClick r:id="rId8"/>
              </a:rPr>
              <a:t>RSide</a:t>
            </a:r>
            <a:r>
              <a:rPr lang="cs-CZ" sz="1600" dirty="0" smtClean="0">
                <a:hlinkClick r:id="rId8"/>
              </a:rPr>
              <a:t>_Front_</a:t>
            </a:r>
            <a:r>
              <a:rPr lang="cs-CZ" sz="1600" dirty="0" err="1" smtClean="0">
                <a:hlinkClick r:id="rId8"/>
              </a:rPr>
              <a:t>LG.gif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325</Words>
  <Application>Microsoft Office PowerPoint</Application>
  <PresentationFormat>Předvádění na obrazovce (4:3)</PresentationFormat>
  <Paragraphs>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Informatika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Zdroje,citace</vt:lpstr>
    </vt:vector>
  </TitlesOfParts>
  <Company>Uherský 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ZŠ</cp:lastModifiedBy>
  <cp:revision>15</cp:revision>
  <dcterms:created xsi:type="dcterms:W3CDTF">2012-01-10T10:35:07Z</dcterms:created>
  <dcterms:modified xsi:type="dcterms:W3CDTF">2012-01-12T20:56:28Z</dcterms:modified>
</cp:coreProperties>
</file>