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1019199"/>
          </a:xfrm>
        </p:spPr>
        <p:txBody>
          <a:bodyPr/>
          <a:lstStyle/>
          <a:p>
            <a:r>
              <a:rPr lang="cs-CZ" sz="4800" dirty="0" smtClean="0"/>
              <a:t>Slova protikladná 2.ročník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016824" cy="4111352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Název školy: </a:t>
            </a:r>
            <a:r>
              <a:rPr lang="cs-CZ" sz="1800" dirty="0" smtClean="0"/>
              <a:t>		2. základní škola, Rakovník, </a:t>
            </a:r>
          </a:p>
          <a:p>
            <a:pPr algn="l"/>
            <a:r>
              <a:rPr lang="cs-CZ" sz="1800" dirty="0"/>
              <a:t>	</a:t>
            </a:r>
            <a:r>
              <a:rPr lang="cs-CZ" sz="1800" dirty="0" smtClean="0"/>
              <a:t>		Husovo náměstí 3</a:t>
            </a:r>
          </a:p>
          <a:p>
            <a:pPr algn="l"/>
            <a:r>
              <a:rPr lang="cs-CZ" sz="1800" b="1" dirty="0" smtClean="0"/>
              <a:t>Autor: </a:t>
            </a:r>
            <a:r>
              <a:rPr lang="cs-CZ" sz="1800" dirty="0" smtClean="0"/>
              <a:t>			Mgr. Ilona Weisová</a:t>
            </a:r>
          </a:p>
          <a:p>
            <a:pPr algn="l"/>
            <a:r>
              <a:rPr lang="cs-CZ" sz="1800" b="1" dirty="0" smtClean="0"/>
              <a:t>Datum vytvoření: </a:t>
            </a:r>
            <a:r>
              <a:rPr lang="cs-CZ" sz="1800" dirty="0" smtClean="0"/>
              <a:t>	březen 2013</a:t>
            </a:r>
          </a:p>
          <a:p>
            <a:pPr algn="l"/>
            <a:r>
              <a:rPr lang="cs-CZ" sz="1800" b="1" dirty="0" smtClean="0"/>
              <a:t>Název: 	</a:t>
            </a:r>
            <a:r>
              <a:rPr lang="cs-CZ" sz="1800" dirty="0" smtClean="0"/>
              <a:t>	</a:t>
            </a:r>
            <a:r>
              <a:rPr lang="cs-CZ" sz="1800" smtClean="0"/>
              <a:t>	VY_32_INOVACE_19_slova-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                                           protikladna.pptx</a:t>
            </a:r>
          </a:p>
          <a:p>
            <a:pPr algn="l"/>
            <a:r>
              <a:rPr lang="cs-CZ" sz="1800" b="1" dirty="0" smtClean="0"/>
              <a:t>Vzdělávací oblast: </a:t>
            </a:r>
            <a:r>
              <a:rPr lang="cs-CZ" sz="1800" dirty="0" smtClean="0"/>
              <a:t>	Jazyk a jazyková komunikace</a:t>
            </a:r>
          </a:p>
          <a:p>
            <a:pPr algn="l"/>
            <a:r>
              <a:rPr lang="cs-CZ" sz="1800" b="1" dirty="0" smtClean="0"/>
              <a:t>Téma: </a:t>
            </a:r>
            <a:r>
              <a:rPr lang="cs-CZ" sz="1800" dirty="0" smtClean="0"/>
              <a:t>			Slova protikladná</a:t>
            </a:r>
          </a:p>
          <a:p>
            <a:pPr algn="l"/>
            <a:r>
              <a:rPr lang="cs-CZ" sz="1800" b="1" dirty="0" smtClean="0"/>
              <a:t>Číslo projektu: </a:t>
            </a:r>
            <a:r>
              <a:rPr lang="cs-CZ" sz="1800" dirty="0" smtClean="0"/>
              <a:t>		CZ.1.07/1.4.00/21.1427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7" y="5439916"/>
            <a:ext cx="9142413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437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Procvičení měkkých a tvrdých souhlásek pro 2. ročník ZŠ.</a:t>
            </a:r>
            <a:endParaRPr lang="cs-CZ" sz="1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6496" y="2313519"/>
            <a:ext cx="7355904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Každou dvojici protikladných slov vybarvi stejnou barvi</a:t>
            </a: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Doplň k sobě slova protikladná.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Vymysli ke každému slovíčku slovo protikladné.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342900" indent="-342900">
              <a:buFontTx/>
              <a:buAutoNum type="arabicPeriod"/>
            </a:pPr>
            <a:endParaRPr lang="cs-CZ" b="1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</a:endParaRPr>
          </a:p>
          <a:p>
            <a:pPr marL="342900" indent="-342900">
              <a:buFontTx/>
              <a:buAutoNum type="arabicPeriod"/>
            </a:pPr>
            <a:endParaRPr lang="cs-CZ" sz="1100" b="1" dirty="0"/>
          </a:p>
          <a:p>
            <a:pPr marL="342900" indent="-342900">
              <a:buAutoNum type="arabicPeriod"/>
            </a:pP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423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79512" y="116632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1.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Doplň barvičku slovům protikladným tak, aby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měly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stejnou.</a:t>
            </a:r>
            <a:endParaRPr lang="cs-CZ" sz="1400" b="1" dirty="0"/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2173979" y="1052736"/>
            <a:ext cx="1034175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ř - jen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419872" y="1052736"/>
            <a:ext cx="1053143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5">
                    <a:lumMod val="75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 -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gr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644008" y="1052736"/>
            <a:ext cx="115212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mot - l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208154" y="1899387"/>
            <a:ext cx="1053143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H -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nek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471325" y="1899387"/>
            <a:ext cx="1324811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š - </a:t>
            </a:r>
            <a:r>
              <a:rPr lang="cs-CZ" sz="2000" b="1" dirty="0" err="1" smtClean="0">
                <a:solidFill>
                  <a:srgbClr val="FF0000"/>
                </a:solidFill>
              </a:rPr>
              <a:t>ška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392305" y="764704"/>
            <a:ext cx="8140136" cy="5616624"/>
          </a:xfrm>
          <a:custGeom>
            <a:avLst/>
            <a:gdLst>
              <a:gd name="connsiteX0" fmla="*/ 435428 w 6664689"/>
              <a:gd name="connsiteY0" fmla="*/ 1371600 h 4321628"/>
              <a:gd name="connsiteX1" fmla="*/ 435428 w 6664689"/>
              <a:gd name="connsiteY1" fmla="*/ 1371600 h 4321628"/>
              <a:gd name="connsiteX2" fmla="*/ 522514 w 6664689"/>
              <a:gd name="connsiteY2" fmla="*/ 1404257 h 4321628"/>
              <a:gd name="connsiteX3" fmla="*/ 544286 w 6664689"/>
              <a:gd name="connsiteY3" fmla="*/ 1426028 h 4321628"/>
              <a:gd name="connsiteX4" fmla="*/ 576943 w 6664689"/>
              <a:gd name="connsiteY4" fmla="*/ 1447800 h 4321628"/>
              <a:gd name="connsiteX5" fmla="*/ 609600 w 6664689"/>
              <a:gd name="connsiteY5" fmla="*/ 1480457 h 4321628"/>
              <a:gd name="connsiteX6" fmla="*/ 642257 w 6664689"/>
              <a:gd name="connsiteY6" fmla="*/ 1502228 h 4321628"/>
              <a:gd name="connsiteX7" fmla="*/ 664028 w 6664689"/>
              <a:gd name="connsiteY7" fmla="*/ 1524000 h 4321628"/>
              <a:gd name="connsiteX8" fmla="*/ 696686 w 6664689"/>
              <a:gd name="connsiteY8" fmla="*/ 1534885 h 4321628"/>
              <a:gd name="connsiteX9" fmla="*/ 751114 w 6664689"/>
              <a:gd name="connsiteY9" fmla="*/ 1567543 h 4321628"/>
              <a:gd name="connsiteX10" fmla="*/ 772886 w 6664689"/>
              <a:gd name="connsiteY10" fmla="*/ 1589314 h 4321628"/>
              <a:gd name="connsiteX11" fmla="*/ 838200 w 6664689"/>
              <a:gd name="connsiteY11" fmla="*/ 1621971 h 4321628"/>
              <a:gd name="connsiteX12" fmla="*/ 925286 w 6664689"/>
              <a:gd name="connsiteY12" fmla="*/ 1665514 h 4321628"/>
              <a:gd name="connsiteX13" fmla="*/ 1055914 w 6664689"/>
              <a:gd name="connsiteY13" fmla="*/ 1687285 h 4321628"/>
              <a:gd name="connsiteX14" fmla="*/ 1273628 w 6664689"/>
              <a:gd name="connsiteY14" fmla="*/ 1676400 h 4321628"/>
              <a:gd name="connsiteX15" fmla="*/ 1295400 w 6664689"/>
              <a:gd name="connsiteY15" fmla="*/ 1654628 h 4321628"/>
              <a:gd name="connsiteX16" fmla="*/ 1338943 w 6664689"/>
              <a:gd name="connsiteY16" fmla="*/ 1589314 h 4321628"/>
              <a:gd name="connsiteX17" fmla="*/ 1360714 w 6664689"/>
              <a:gd name="connsiteY17" fmla="*/ 1524000 h 4321628"/>
              <a:gd name="connsiteX18" fmla="*/ 1371600 w 6664689"/>
              <a:gd name="connsiteY18" fmla="*/ 1491343 h 4321628"/>
              <a:gd name="connsiteX19" fmla="*/ 1393371 w 6664689"/>
              <a:gd name="connsiteY19" fmla="*/ 1469571 h 4321628"/>
              <a:gd name="connsiteX20" fmla="*/ 1469571 w 6664689"/>
              <a:gd name="connsiteY20" fmla="*/ 1240971 h 4321628"/>
              <a:gd name="connsiteX21" fmla="*/ 1491343 w 6664689"/>
              <a:gd name="connsiteY21" fmla="*/ 1175657 h 4321628"/>
              <a:gd name="connsiteX22" fmla="*/ 1502228 w 6664689"/>
              <a:gd name="connsiteY22" fmla="*/ 1143000 h 4321628"/>
              <a:gd name="connsiteX23" fmla="*/ 1524000 w 6664689"/>
              <a:gd name="connsiteY23" fmla="*/ 566057 h 4321628"/>
              <a:gd name="connsiteX24" fmla="*/ 1534886 w 6664689"/>
              <a:gd name="connsiteY24" fmla="*/ 533400 h 4321628"/>
              <a:gd name="connsiteX25" fmla="*/ 1545771 w 6664689"/>
              <a:gd name="connsiteY25" fmla="*/ 489857 h 4321628"/>
              <a:gd name="connsiteX26" fmla="*/ 1600200 w 6664689"/>
              <a:gd name="connsiteY26" fmla="*/ 424543 h 4321628"/>
              <a:gd name="connsiteX27" fmla="*/ 1643743 w 6664689"/>
              <a:gd name="connsiteY27" fmla="*/ 359228 h 4321628"/>
              <a:gd name="connsiteX28" fmla="*/ 1719943 w 6664689"/>
              <a:gd name="connsiteY28" fmla="*/ 293914 h 4321628"/>
              <a:gd name="connsiteX29" fmla="*/ 1752600 w 6664689"/>
              <a:gd name="connsiteY29" fmla="*/ 250371 h 4321628"/>
              <a:gd name="connsiteX30" fmla="*/ 1785257 w 6664689"/>
              <a:gd name="connsiteY30" fmla="*/ 228600 h 4321628"/>
              <a:gd name="connsiteX31" fmla="*/ 1905000 w 6664689"/>
              <a:gd name="connsiteY31" fmla="*/ 130628 h 4321628"/>
              <a:gd name="connsiteX32" fmla="*/ 2013857 w 6664689"/>
              <a:gd name="connsiteY32" fmla="*/ 97971 h 4321628"/>
              <a:gd name="connsiteX33" fmla="*/ 2046514 w 6664689"/>
              <a:gd name="connsiteY33" fmla="*/ 76200 h 4321628"/>
              <a:gd name="connsiteX34" fmla="*/ 2111828 w 6664689"/>
              <a:gd name="connsiteY34" fmla="*/ 54428 h 4321628"/>
              <a:gd name="connsiteX35" fmla="*/ 2144486 w 6664689"/>
              <a:gd name="connsiteY35" fmla="*/ 43543 h 4321628"/>
              <a:gd name="connsiteX36" fmla="*/ 2198914 w 6664689"/>
              <a:gd name="connsiteY36" fmla="*/ 32657 h 4321628"/>
              <a:gd name="connsiteX37" fmla="*/ 2231571 w 6664689"/>
              <a:gd name="connsiteY37" fmla="*/ 21771 h 4321628"/>
              <a:gd name="connsiteX38" fmla="*/ 2438400 w 6664689"/>
              <a:gd name="connsiteY38" fmla="*/ 0 h 4321628"/>
              <a:gd name="connsiteX39" fmla="*/ 2830286 w 6664689"/>
              <a:gd name="connsiteY39" fmla="*/ 10885 h 4321628"/>
              <a:gd name="connsiteX40" fmla="*/ 3026228 w 6664689"/>
              <a:gd name="connsiteY40" fmla="*/ 43543 h 4321628"/>
              <a:gd name="connsiteX41" fmla="*/ 3254828 w 6664689"/>
              <a:gd name="connsiteY41" fmla="*/ 65314 h 4321628"/>
              <a:gd name="connsiteX42" fmla="*/ 3309257 w 6664689"/>
              <a:gd name="connsiteY42" fmla="*/ 76200 h 4321628"/>
              <a:gd name="connsiteX43" fmla="*/ 3341914 w 6664689"/>
              <a:gd name="connsiteY43" fmla="*/ 87085 h 4321628"/>
              <a:gd name="connsiteX44" fmla="*/ 3429000 w 6664689"/>
              <a:gd name="connsiteY44" fmla="*/ 97971 h 4321628"/>
              <a:gd name="connsiteX45" fmla="*/ 3494314 w 6664689"/>
              <a:gd name="connsiteY45" fmla="*/ 108857 h 4321628"/>
              <a:gd name="connsiteX46" fmla="*/ 3614057 w 6664689"/>
              <a:gd name="connsiteY46" fmla="*/ 141514 h 4321628"/>
              <a:gd name="connsiteX47" fmla="*/ 3646714 w 6664689"/>
              <a:gd name="connsiteY47" fmla="*/ 152400 h 4321628"/>
              <a:gd name="connsiteX48" fmla="*/ 3701143 w 6664689"/>
              <a:gd name="connsiteY48" fmla="*/ 163285 h 4321628"/>
              <a:gd name="connsiteX49" fmla="*/ 3842657 w 6664689"/>
              <a:gd name="connsiteY49" fmla="*/ 195943 h 4321628"/>
              <a:gd name="connsiteX50" fmla="*/ 3886200 w 6664689"/>
              <a:gd name="connsiteY50" fmla="*/ 206828 h 4321628"/>
              <a:gd name="connsiteX51" fmla="*/ 3951514 w 6664689"/>
              <a:gd name="connsiteY51" fmla="*/ 217714 h 4321628"/>
              <a:gd name="connsiteX52" fmla="*/ 3984171 w 6664689"/>
              <a:gd name="connsiteY52" fmla="*/ 228600 h 4321628"/>
              <a:gd name="connsiteX53" fmla="*/ 4049486 w 6664689"/>
              <a:gd name="connsiteY53" fmla="*/ 239485 h 4321628"/>
              <a:gd name="connsiteX54" fmla="*/ 4082143 w 6664689"/>
              <a:gd name="connsiteY54" fmla="*/ 250371 h 4321628"/>
              <a:gd name="connsiteX55" fmla="*/ 4201886 w 6664689"/>
              <a:gd name="connsiteY55" fmla="*/ 272143 h 4321628"/>
              <a:gd name="connsiteX56" fmla="*/ 4288971 w 6664689"/>
              <a:gd name="connsiteY56" fmla="*/ 304800 h 4321628"/>
              <a:gd name="connsiteX57" fmla="*/ 4343400 w 6664689"/>
              <a:gd name="connsiteY57" fmla="*/ 315685 h 4321628"/>
              <a:gd name="connsiteX58" fmla="*/ 4430486 w 6664689"/>
              <a:gd name="connsiteY58" fmla="*/ 348343 h 4321628"/>
              <a:gd name="connsiteX59" fmla="*/ 4484914 w 6664689"/>
              <a:gd name="connsiteY59" fmla="*/ 359228 h 4321628"/>
              <a:gd name="connsiteX60" fmla="*/ 4528457 w 6664689"/>
              <a:gd name="connsiteY60" fmla="*/ 381000 h 4321628"/>
              <a:gd name="connsiteX61" fmla="*/ 4561114 w 6664689"/>
              <a:gd name="connsiteY61" fmla="*/ 391885 h 4321628"/>
              <a:gd name="connsiteX62" fmla="*/ 4582886 w 6664689"/>
              <a:gd name="connsiteY62" fmla="*/ 413657 h 4321628"/>
              <a:gd name="connsiteX63" fmla="*/ 4615543 w 6664689"/>
              <a:gd name="connsiteY63" fmla="*/ 424543 h 4321628"/>
              <a:gd name="connsiteX64" fmla="*/ 4680857 w 6664689"/>
              <a:gd name="connsiteY64" fmla="*/ 457200 h 4321628"/>
              <a:gd name="connsiteX65" fmla="*/ 4757057 w 6664689"/>
              <a:gd name="connsiteY65" fmla="*/ 511628 h 4321628"/>
              <a:gd name="connsiteX66" fmla="*/ 4887686 w 6664689"/>
              <a:gd name="connsiteY66" fmla="*/ 555171 h 4321628"/>
              <a:gd name="connsiteX67" fmla="*/ 4920343 w 6664689"/>
              <a:gd name="connsiteY67" fmla="*/ 566057 h 4321628"/>
              <a:gd name="connsiteX68" fmla="*/ 5007428 w 6664689"/>
              <a:gd name="connsiteY68" fmla="*/ 609600 h 4321628"/>
              <a:gd name="connsiteX69" fmla="*/ 5127171 w 6664689"/>
              <a:gd name="connsiteY69" fmla="*/ 707571 h 4321628"/>
              <a:gd name="connsiteX70" fmla="*/ 5170714 w 6664689"/>
              <a:gd name="connsiteY70" fmla="*/ 718457 h 4321628"/>
              <a:gd name="connsiteX71" fmla="*/ 5268686 w 6664689"/>
              <a:gd name="connsiteY71" fmla="*/ 794657 h 4321628"/>
              <a:gd name="connsiteX72" fmla="*/ 5344886 w 6664689"/>
              <a:gd name="connsiteY72" fmla="*/ 838200 h 4321628"/>
              <a:gd name="connsiteX73" fmla="*/ 5410200 w 6664689"/>
              <a:gd name="connsiteY73" fmla="*/ 892628 h 4321628"/>
              <a:gd name="connsiteX74" fmla="*/ 5453743 w 6664689"/>
              <a:gd name="connsiteY74" fmla="*/ 925285 h 4321628"/>
              <a:gd name="connsiteX75" fmla="*/ 5486400 w 6664689"/>
              <a:gd name="connsiteY75" fmla="*/ 936171 h 4321628"/>
              <a:gd name="connsiteX76" fmla="*/ 5562600 w 6664689"/>
              <a:gd name="connsiteY76" fmla="*/ 990600 h 4321628"/>
              <a:gd name="connsiteX77" fmla="*/ 5649686 w 6664689"/>
              <a:gd name="connsiteY77" fmla="*/ 1055914 h 4321628"/>
              <a:gd name="connsiteX78" fmla="*/ 5725886 w 6664689"/>
              <a:gd name="connsiteY78" fmla="*/ 1132114 h 4321628"/>
              <a:gd name="connsiteX79" fmla="*/ 5758543 w 6664689"/>
              <a:gd name="connsiteY79" fmla="*/ 1164771 h 4321628"/>
              <a:gd name="connsiteX80" fmla="*/ 5791200 w 6664689"/>
              <a:gd name="connsiteY80" fmla="*/ 1186543 h 4321628"/>
              <a:gd name="connsiteX81" fmla="*/ 5834743 w 6664689"/>
              <a:gd name="connsiteY81" fmla="*/ 1240971 h 4321628"/>
              <a:gd name="connsiteX82" fmla="*/ 5910943 w 6664689"/>
              <a:gd name="connsiteY82" fmla="*/ 1306285 h 4321628"/>
              <a:gd name="connsiteX83" fmla="*/ 5954486 w 6664689"/>
              <a:gd name="connsiteY83" fmla="*/ 1360714 h 4321628"/>
              <a:gd name="connsiteX84" fmla="*/ 5998028 w 6664689"/>
              <a:gd name="connsiteY84" fmla="*/ 1415143 h 4321628"/>
              <a:gd name="connsiteX85" fmla="*/ 6019800 w 6664689"/>
              <a:gd name="connsiteY85" fmla="*/ 1436914 h 4321628"/>
              <a:gd name="connsiteX86" fmla="*/ 6106886 w 6664689"/>
              <a:gd name="connsiteY86" fmla="*/ 1458685 h 4321628"/>
              <a:gd name="connsiteX87" fmla="*/ 6139543 w 6664689"/>
              <a:gd name="connsiteY87" fmla="*/ 1524000 h 4321628"/>
              <a:gd name="connsiteX88" fmla="*/ 6172200 w 6664689"/>
              <a:gd name="connsiteY88" fmla="*/ 1578428 h 4321628"/>
              <a:gd name="connsiteX89" fmla="*/ 6215743 w 6664689"/>
              <a:gd name="connsiteY89" fmla="*/ 1643743 h 4321628"/>
              <a:gd name="connsiteX90" fmla="*/ 6259286 w 6664689"/>
              <a:gd name="connsiteY90" fmla="*/ 1709057 h 4321628"/>
              <a:gd name="connsiteX91" fmla="*/ 6281057 w 6664689"/>
              <a:gd name="connsiteY91" fmla="*/ 1741714 h 4321628"/>
              <a:gd name="connsiteX92" fmla="*/ 6324600 w 6664689"/>
              <a:gd name="connsiteY92" fmla="*/ 1817914 h 4321628"/>
              <a:gd name="connsiteX93" fmla="*/ 6368143 w 6664689"/>
              <a:gd name="connsiteY93" fmla="*/ 1894114 h 4321628"/>
              <a:gd name="connsiteX94" fmla="*/ 6379028 w 6664689"/>
              <a:gd name="connsiteY94" fmla="*/ 1937657 h 4321628"/>
              <a:gd name="connsiteX95" fmla="*/ 6422571 w 6664689"/>
              <a:gd name="connsiteY95" fmla="*/ 1992085 h 4321628"/>
              <a:gd name="connsiteX96" fmla="*/ 6433457 w 6664689"/>
              <a:gd name="connsiteY96" fmla="*/ 2035628 h 4321628"/>
              <a:gd name="connsiteX97" fmla="*/ 6444343 w 6664689"/>
              <a:gd name="connsiteY97" fmla="*/ 2090057 h 4321628"/>
              <a:gd name="connsiteX98" fmla="*/ 6466114 w 6664689"/>
              <a:gd name="connsiteY98" fmla="*/ 2133600 h 4321628"/>
              <a:gd name="connsiteX99" fmla="*/ 6498771 w 6664689"/>
              <a:gd name="connsiteY99" fmla="*/ 2264228 h 4321628"/>
              <a:gd name="connsiteX100" fmla="*/ 6509657 w 6664689"/>
              <a:gd name="connsiteY100" fmla="*/ 2307771 h 4321628"/>
              <a:gd name="connsiteX101" fmla="*/ 6531428 w 6664689"/>
              <a:gd name="connsiteY101" fmla="*/ 2351314 h 4321628"/>
              <a:gd name="connsiteX102" fmla="*/ 6553200 w 6664689"/>
              <a:gd name="connsiteY102" fmla="*/ 2449285 h 4321628"/>
              <a:gd name="connsiteX103" fmla="*/ 6564086 w 6664689"/>
              <a:gd name="connsiteY103" fmla="*/ 2503714 h 4321628"/>
              <a:gd name="connsiteX104" fmla="*/ 6585857 w 6664689"/>
              <a:gd name="connsiteY104" fmla="*/ 2547257 h 4321628"/>
              <a:gd name="connsiteX105" fmla="*/ 6596743 w 6664689"/>
              <a:gd name="connsiteY105" fmla="*/ 2579914 h 4321628"/>
              <a:gd name="connsiteX106" fmla="*/ 6618514 w 6664689"/>
              <a:gd name="connsiteY106" fmla="*/ 2677885 h 4321628"/>
              <a:gd name="connsiteX107" fmla="*/ 6629400 w 6664689"/>
              <a:gd name="connsiteY107" fmla="*/ 2710543 h 4321628"/>
              <a:gd name="connsiteX108" fmla="*/ 6640286 w 6664689"/>
              <a:gd name="connsiteY108" fmla="*/ 2754085 h 4321628"/>
              <a:gd name="connsiteX109" fmla="*/ 6651171 w 6664689"/>
              <a:gd name="connsiteY109" fmla="*/ 2852057 h 4321628"/>
              <a:gd name="connsiteX110" fmla="*/ 6662057 w 6664689"/>
              <a:gd name="connsiteY110" fmla="*/ 2906485 h 4321628"/>
              <a:gd name="connsiteX111" fmla="*/ 6640286 w 6664689"/>
              <a:gd name="connsiteY111" fmla="*/ 3450771 h 4321628"/>
              <a:gd name="connsiteX112" fmla="*/ 6629400 w 6664689"/>
              <a:gd name="connsiteY112" fmla="*/ 3483428 h 4321628"/>
              <a:gd name="connsiteX113" fmla="*/ 6662057 w 6664689"/>
              <a:gd name="connsiteY113" fmla="*/ 3505200 h 4321628"/>
              <a:gd name="connsiteX114" fmla="*/ 6651171 w 6664689"/>
              <a:gd name="connsiteY114" fmla="*/ 3559628 h 4321628"/>
              <a:gd name="connsiteX115" fmla="*/ 6607628 w 6664689"/>
              <a:gd name="connsiteY115" fmla="*/ 3668485 h 4321628"/>
              <a:gd name="connsiteX116" fmla="*/ 6596743 w 6664689"/>
              <a:gd name="connsiteY116" fmla="*/ 3701143 h 4321628"/>
              <a:gd name="connsiteX117" fmla="*/ 6531428 w 6664689"/>
              <a:gd name="connsiteY117" fmla="*/ 3788228 h 4321628"/>
              <a:gd name="connsiteX118" fmla="*/ 6498771 w 6664689"/>
              <a:gd name="connsiteY118" fmla="*/ 3842657 h 4321628"/>
              <a:gd name="connsiteX119" fmla="*/ 6487886 w 6664689"/>
              <a:gd name="connsiteY119" fmla="*/ 3875314 h 4321628"/>
              <a:gd name="connsiteX120" fmla="*/ 6455228 w 6664689"/>
              <a:gd name="connsiteY120" fmla="*/ 3897085 h 4321628"/>
              <a:gd name="connsiteX121" fmla="*/ 6433457 w 6664689"/>
              <a:gd name="connsiteY121" fmla="*/ 3918857 h 4321628"/>
              <a:gd name="connsiteX122" fmla="*/ 6400800 w 6664689"/>
              <a:gd name="connsiteY122" fmla="*/ 3940628 h 4321628"/>
              <a:gd name="connsiteX123" fmla="*/ 6324600 w 6664689"/>
              <a:gd name="connsiteY123" fmla="*/ 3995057 h 4321628"/>
              <a:gd name="connsiteX124" fmla="*/ 6291943 w 6664689"/>
              <a:gd name="connsiteY124" fmla="*/ 4005943 h 4321628"/>
              <a:gd name="connsiteX125" fmla="*/ 6226628 w 6664689"/>
              <a:gd name="connsiteY125" fmla="*/ 4049485 h 4321628"/>
              <a:gd name="connsiteX126" fmla="*/ 6193971 w 6664689"/>
              <a:gd name="connsiteY126" fmla="*/ 4071257 h 4321628"/>
              <a:gd name="connsiteX127" fmla="*/ 6161314 w 6664689"/>
              <a:gd name="connsiteY127" fmla="*/ 4082143 h 4321628"/>
              <a:gd name="connsiteX128" fmla="*/ 6096000 w 6664689"/>
              <a:gd name="connsiteY128" fmla="*/ 4125685 h 4321628"/>
              <a:gd name="connsiteX129" fmla="*/ 6030686 w 6664689"/>
              <a:gd name="connsiteY129" fmla="*/ 4147457 h 4321628"/>
              <a:gd name="connsiteX130" fmla="*/ 5998028 w 6664689"/>
              <a:gd name="connsiteY130" fmla="*/ 4158343 h 4321628"/>
              <a:gd name="connsiteX131" fmla="*/ 5965371 w 6664689"/>
              <a:gd name="connsiteY131" fmla="*/ 4180114 h 4321628"/>
              <a:gd name="connsiteX132" fmla="*/ 5921828 w 6664689"/>
              <a:gd name="connsiteY132" fmla="*/ 4191000 h 4321628"/>
              <a:gd name="connsiteX133" fmla="*/ 5856514 w 6664689"/>
              <a:gd name="connsiteY133" fmla="*/ 4212771 h 4321628"/>
              <a:gd name="connsiteX134" fmla="*/ 5823857 w 6664689"/>
              <a:gd name="connsiteY134" fmla="*/ 4223657 h 4321628"/>
              <a:gd name="connsiteX135" fmla="*/ 5791200 w 6664689"/>
              <a:gd name="connsiteY135" fmla="*/ 4234543 h 4321628"/>
              <a:gd name="connsiteX136" fmla="*/ 5704114 w 6664689"/>
              <a:gd name="connsiteY136" fmla="*/ 4256314 h 4321628"/>
              <a:gd name="connsiteX137" fmla="*/ 5671457 w 6664689"/>
              <a:gd name="connsiteY137" fmla="*/ 4267200 h 4321628"/>
              <a:gd name="connsiteX138" fmla="*/ 5617028 w 6664689"/>
              <a:gd name="connsiteY138" fmla="*/ 4278085 h 4321628"/>
              <a:gd name="connsiteX139" fmla="*/ 5573486 w 6664689"/>
              <a:gd name="connsiteY139" fmla="*/ 4288971 h 4321628"/>
              <a:gd name="connsiteX140" fmla="*/ 5486400 w 6664689"/>
              <a:gd name="connsiteY140" fmla="*/ 4310743 h 4321628"/>
              <a:gd name="connsiteX141" fmla="*/ 5334000 w 6664689"/>
              <a:gd name="connsiteY141" fmla="*/ 4321628 h 4321628"/>
              <a:gd name="connsiteX142" fmla="*/ 4484914 w 6664689"/>
              <a:gd name="connsiteY142" fmla="*/ 4310743 h 4321628"/>
              <a:gd name="connsiteX143" fmla="*/ 4332514 w 6664689"/>
              <a:gd name="connsiteY143" fmla="*/ 4288971 h 4321628"/>
              <a:gd name="connsiteX144" fmla="*/ 4180114 w 6664689"/>
              <a:gd name="connsiteY144" fmla="*/ 4278085 h 4321628"/>
              <a:gd name="connsiteX145" fmla="*/ 4103914 w 6664689"/>
              <a:gd name="connsiteY145" fmla="*/ 4256314 h 4321628"/>
              <a:gd name="connsiteX146" fmla="*/ 3984171 w 6664689"/>
              <a:gd name="connsiteY146" fmla="*/ 4234543 h 4321628"/>
              <a:gd name="connsiteX147" fmla="*/ 3951514 w 6664689"/>
              <a:gd name="connsiteY147" fmla="*/ 4223657 h 4321628"/>
              <a:gd name="connsiteX148" fmla="*/ 3907971 w 6664689"/>
              <a:gd name="connsiteY148" fmla="*/ 4212771 h 4321628"/>
              <a:gd name="connsiteX149" fmla="*/ 3853543 w 6664689"/>
              <a:gd name="connsiteY149" fmla="*/ 4201885 h 4321628"/>
              <a:gd name="connsiteX150" fmla="*/ 3744686 w 6664689"/>
              <a:gd name="connsiteY150" fmla="*/ 4169228 h 4321628"/>
              <a:gd name="connsiteX151" fmla="*/ 3701143 w 6664689"/>
              <a:gd name="connsiteY151" fmla="*/ 4147457 h 4321628"/>
              <a:gd name="connsiteX152" fmla="*/ 3646714 w 6664689"/>
              <a:gd name="connsiteY152" fmla="*/ 4136571 h 4321628"/>
              <a:gd name="connsiteX153" fmla="*/ 3603171 w 6664689"/>
              <a:gd name="connsiteY153" fmla="*/ 4125685 h 4321628"/>
              <a:gd name="connsiteX154" fmla="*/ 3526971 w 6664689"/>
              <a:gd name="connsiteY154" fmla="*/ 4103914 h 4321628"/>
              <a:gd name="connsiteX155" fmla="*/ 3472543 w 6664689"/>
              <a:gd name="connsiteY155" fmla="*/ 4093028 h 4321628"/>
              <a:gd name="connsiteX156" fmla="*/ 3439886 w 6664689"/>
              <a:gd name="connsiteY156" fmla="*/ 4082143 h 4321628"/>
              <a:gd name="connsiteX157" fmla="*/ 3363686 w 6664689"/>
              <a:gd name="connsiteY157" fmla="*/ 4071257 h 4321628"/>
              <a:gd name="connsiteX158" fmla="*/ 3287486 w 6664689"/>
              <a:gd name="connsiteY158" fmla="*/ 4038600 h 4321628"/>
              <a:gd name="connsiteX159" fmla="*/ 3233057 w 6664689"/>
              <a:gd name="connsiteY159" fmla="*/ 4016828 h 4321628"/>
              <a:gd name="connsiteX160" fmla="*/ 3156857 w 6664689"/>
              <a:gd name="connsiteY160" fmla="*/ 3995057 h 4321628"/>
              <a:gd name="connsiteX161" fmla="*/ 3069771 w 6664689"/>
              <a:gd name="connsiteY161" fmla="*/ 3973285 h 4321628"/>
              <a:gd name="connsiteX162" fmla="*/ 2971800 w 6664689"/>
              <a:gd name="connsiteY162" fmla="*/ 3940628 h 4321628"/>
              <a:gd name="connsiteX163" fmla="*/ 2939143 w 6664689"/>
              <a:gd name="connsiteY163" fmla="*/ 3929743 h 4321628"/>
              <a:gd name="connsiteX164" fmla="*/ 2819400 w 6664689"/>
              <a:gd name="connsiteY164" fmla="*/ 3907971 h 4321628"/>
              <a:gd name="connsiteX165" fmla="*/ 2699657 w 6664689"/>
              <a:gd name="connsiteY165" fmla="*/ 3864428 h 4321628"/>
              <a:gd name="connsiteX166" fmla="*/ 2645228 w 6664689"/>
              <a:gd name="connsiteY166" fmla="*/ 3853543 h 4321628"/>
              <a:gd name="connsiteX167" fmla="*/ 2579914 w 6664689"/>
              <a:gd name="connsiteY167" fmla="*/ 3831771 h 4321628"/>
              <a:gd name="connsiteX168" fmla="*/ 2525486 w 6664689"/>
              <a:gd name="connsiteY168" fmla="*/ 3820885 h 4321628"/>
              <a:gd name="connsiteX169" fmla="*/ 2405743 w 6664689"/>
              <a:gd name="connsiteY169" fmla="*/ 3788228 h 4321628"/>
              <a:gd name="connsiteX170" fmla="*/ 2307771 w 6664689"/>
              <a:gd name="connsiteY170" fmla="*/ 3755571 h 4321628"/>
              <a:gd name="connsiteX171" fmla="*/ 2242457 w 6664689"/>
              <a:gd name="connsiteY171" fmla="*/ 3733800 h 4321628"/>
              <a:gd name="connsiteX172" fmla="*/ 2209800 w 6664689"/>
              <a:gd name="connsiteY172" fmla="*/ 3722914 h 4321628"/>
              <a:gd name="connsiteX173" fmla="*/ 2133600 w 6664689"/>
              <a:gd name="connsiteY173" fmla="*/ 3712028 h 4321628"/>
              <a:gd name="connsiteX174" fmla="*/ 2100943 w 6664689"/>
              <a:gd name="connsiteY174" fmla="*/ 3701143 h 4321628"/>
              <a:gd name="connsiteX175" fmla="*/ 2046514 w 6664689"/>
              <a:gd name="connsiteY175" fmla="*/ 3690257 h 4321628"/>
              <a:gd name="connsiteX176" fmla="*/ 1959428 w 6664689"/>
              <a:gd name="connsiteY176" fmla="*/ 3646714 h 4321628"/>
              <a:gd name="connsiteX177" fmla="*/ 1926771 w 6664689"/>
              <a:gd name="connsiteY177" fmla="*/ 3635828 h 4321628"/>
              <a:gd name="connsiteX178" fmla="*/ 1839686 w 6664689"/>
              <a:gd name="connsiteY178" fmla="*/ 3592285 h 4321628"/>
              <a:gd name="connsiteX179" fmla="*/ 1741714 w 6664689"/>
              <a:gd name="connsiteY179" fmla="*/ 3559628 h 4321628"/>
              <a:gd name="connsiteX180" fmla="*/ 1665514 w 6664689"/>
              <a:gd name="connsiteY180" fmla="*/ 3516085 h 4321628"/>
              <a:gd name="connsiteX181" fmla="*/ 1621971 w 6664689"/>
              <a:gd name="connsiteY181" fmla="*/ 3505200 h 4321628"/>
              <a:gd name="connsiteX182" fmla="*/ 1567543 w 6664689"/>
              <a:gd name="connsiteY182" fmla="*/ 3472543 h 4321628"/>
              <a:gd name="connsiteX183" fmla="*/ 1480457 w 6664689"/>
              <a:gd name="connsiteY183" fmla="*/ 3439885 h 4321628"/>
              <a:gd name="connsiteX184" fmla="*/ 1393371 w 6664689"/>
              <a:gd name="connsiteY184" fmla="*/ 3374571 h 4321628"/>
              <a:gd name="connsiteX185" fmla="*/ 1349828 w 6664689"/>
              <a:gd name="connsiteY185" fmla="*/ 3341914 h 4321628"/>
              <a:gd name="connsiteX186" fmla="*/ 1230086 w 6664689"/>
              <a:gd name="connsiteY186" fmla="*/ 3265714 h 4321628"/>
              <a:gd name="connsiteX187" fmla="*/ 1197428 w 6664689"/>
              <a:gd name="connsiteY187" fmla="*/ 3243943 h 4321628"/>
              <a:gd name="connsiteX188" fmla="*/ 1153886 w 6664689"/>
              <a:gd name="connsiteY188" fmla="*/ 3222171 h 4321628"/>
              <a:gd name="connsiteX189" fmla="*/ 1088571 w 6664689"/>
              <a:gd name="connsiteY189" fmla="*/ 3178628 h 4321628"/>
              <a:gd name="connsiteX190" fmla="*/ 1045028 w 6664689"/>
              <a:gd name="connsiteY190" fmla="*/ 3145971 h 4321628"/>
              <a:gd name="connsiteX191" fmla="*/ 1023257 w 6664689"/>
              <a:gd name="connsiteY191" fmla="*/ 3113314 h 4321628"/>
              <a:gd name="connsiteX192" fmla="*/ 957943 w 6664689"/>
              <a:gd name="connsiteY192" fmla="*/ 3058885 h 4321628"/>
              <a:gd name="connsiteX193" fmla="*/ 903514 w 6664689"/>
              <a:gd name="connsiteY193" fmla="*/ 3004457 h 4321628"/>
              <a:gd name="connsiteX194" fmla="*/ 849086 w 6664689"/>
              <a:gd name="connsiteY194" fmla="*/ 2950028 h 4321628"/>
              <a:gd name="connsiteX195" fmla="*/ 609600 w 6664689"/>
              <a:gd name="connsiteY195" fmla="*/ 2710543 h 4321628"/>
              <a:gd name="connsiteX196" fmla="*/ 576943 w 6664689"/>
              <a:gd name="connsiteY196" fmla="*/ 2677885 h 4321628"/>
              <a:gd name="connsiteX197" fmla="*/ 478971 w 6664689"/>
              <a:gd name="connsiteY197" fmla="*/ 2569028 h 4321628"/>
              <a:gd name="connsiteX198" fmla="*/ 435428 w 6664689"/>
              <a:gd name="connsiteY198" fmla="*/ 2547257 h 4321628"/>
              <a:gd name="connsiteX199" fmla="*/ 391886 w 6664689"/>
              <a:gd name="connsiteY199" fmla="*/ 2492828 h 4321628"/>
              <a:gd name="connsiteX200" fmla="*/ 370114 w 6664689"/>
              <a:gd name="connsiteY200" fmla="*/ 2460171 h 4321628"/>
              <a:gd name="connsiteX201" fmla="*/ 315686 w 6664689"/>
              <a:gd name="connsiteY201" fmla="*/ 2394857 h 4321628"/>
              <a:gd name="connsiteX202" fmla="*/ 293914 w 6664689"/>
              <a:gd name="connsiteY202" fmla="*/ 2329543 h 4321628"/>
              <a:gd name="connsiteX203" fmla="*/ 261257 w 6664689"/>
              <a:gd name="connsiteY203" fmla="*/ 2209800 h 4321628"/>
              <a:gd name="connsiteX204" fmla="*/ 250371 w 6664689"/>
              <a:gd name="connsiteY204" fmla="*/ 2122714 h 4321628"/>
              <a:gd name="connsiteX205" fmla="*/ 163286 w 6664689"/>
              <a:gd name="connsiteY205" fmla="*/ 1970314 h 4321628"/>
              <a:gd name="connsiteX206" fmla="*/ 152400 w 6664689"/>
              <a:gd name="connsiteY206" fmla="*/ 1937657 h 4321628"/>
              <a:gd name="connsiteX207" fmla="*/ 97971 w 6664689"/>
              <a:gd name="connsiteY207" fmla="*/ 1861457 h 4321628"/>
              <a:gd name="connsiteX208" fmla="*/ 76200 w 6664689"/>
              <a:gd name="connsiteY208" fmla="*/ 1839685 h 4321628"/>
              <a:gd name="connsiteX209" fmla="*/ 54428 w 6664689"/>
              <a:gd name="connsiteY209" fmla="*/ 1796143 h 4321628"/>
              <a:gd name="connsiteX210" fmla="*/ 10886 w 6664689"/>
              <a:gd name="connsiteY210" fmla="*/ 1643743 h 4321628"/>
              <a:gd name="connsiteX211" fmla="*/ 0 w 6664689"/>
              <a:gd name="connsiteY211" fmla="*/ 1611085 h 4321628"/>
              <a:gd name="connsiteX212" fmla="*/ 10886 w 6664689"/>
              <a:gd name="connsiteY212" fmla="*/ 1382485 h 4321628"/>
              <a:gd name="connsiteX213" fmla="*/ 32657 w 6664689"/>
              <a:gd name="connsiteY213" fmla="*/ 1338943 h 4321628"/>
              <a:gd name="connsiteX214" fmla="*/ 43543 w 6664689"/>
              <a:gd name="connsiteY214" fmla="*/ 1306285 h 4321628"/>
              <a:gd name="connsiteX215" fmla="*/ 119743 w 6664689"/>
              <a:gd name="connsiteY215" fmla="*/ 1219200 h 4321628"/>
              <a:gd name="connsiteX216" fmla="*/ 152400 w 6664689"/>
              <a:gd name="connsiteY216" fmla="*/ 1208314 h 4321628"/>
              <a:gd name="connsiteX217" fmla="*/ 250371 w 6664689"/>
              <a:gd name="connsiteY217" fmla="*/ 1219200 h 4321628"/>
              <a:gd name="connsiteX218" fmla="*/ 315686 w 6664689"/>
              <a:gd name="connsiteY218" fmla="*/ 1240971 h 4321628"/>
              <a:gd name="connsiteX219" fmla="*/ 370114 w 6664689"/>
              <a:gd name="connsiteY219" fmla="*/ 1284514 h 4321628"/>
              <a:gd name="connsiteX220" fmla="*/ 446314 w 6664689"/>
              <a:gd name="connsiteY220" fmla="*/ 1360714 h 4321628"/>
              <a:gd name="connsiteX221" fmla="*/ 468086 w 6664689"/>
              <a:gd name="connsiteY221" fmla="*/ 1382485 h 4321628"/>
              <a:gd name="connsiteX222" fmla="*/ 533400 w 6664689"/>
              <a:gd name="connsiteY222" fmla="*/ 1393371 h 4321628"/>
              <a:gd name="connsiteX223" fmla="*/ 522514 w 6664689"/>
              <a:gd name="connsiteY223" fmla="*/ 1404257 h 4321628"/>
              <a:gd name="connsiteX224" fmla="*/ 489857 w 6664689"/>
              <a:gd name="connsiteY224" fmla="*/ 1382485 h 432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</a:cxnLst>
            <a:rect l="l" t="t" r="r" b="b"/>
            <a:pathLst>
              <a:path w="6664689" h="4321628">
                <a:moveTo>
                  <a:pt x="435428" y="1371600"/>
                </a:moveTo>
                <a:lnTo>
                  <a:pt x="435428" y="1371600"/>
                </a:lnTo>
                <a:cubicBezTo>
                  <a:pt x="464457" y="1382486"/>
                  <a:pt x="494784" y="1390392"/>
                  <a:pt x="522514" y="1404257"/>
                </a:cubicBezTo>
                <a:cubicBezTo>
                  <a:pt x="531694" y="1408847"/>
                  <a:pt x="536272" y="1419617"/>
                  <a:pt x="544286" y="1426028"/>
                </a:cubicBezTo>
                <a:cubicBezTo>
                  <a:pt x="554502" y="1434201"/>
                  <a:pt x="566892" y="1439424"/>
                  <a:pt x="576943" y="1447800"/>
                </a:cubicBezTo>
                <a:cubicBezTo>
                  <a:pt x="588769" y="1457655"/>
                  <a:pt x="597773" y="1470602"/>
                  <a:pt x="609600" y="1480457"/>
                </a:cubicBezTo>
                <a:cubicBezTo>
                  <a:pt x="619651" y="1488832"/>
                  <a:pt x="632041" y="1494055"/>
                  <a:pt x="642257" y="1502228"/>
                </a:cubicBezTo>
                <a:cubicBezTo>
                  <a:pt x="650271" y="1508639"/>
                  <a:pt x="655227" y="1518720"/>
                  <a:pt x="664028" y="1524000"/>
                </a:cubicBezTo>
                <a:cubicBezTo>
                  <a:pt x="673868" y="1529904"/>
                  <a:pt x="685800" y="1531257"/>
                  <a:pt x="696686" y="1534885"/>
                </a:cubicBezTo>
                <a:cubicBezTo>
                  <a:pt x="751844" y="1590046"/>
                  <a:pt x="680464" y="1525153"/>
                  <a:pt x="751114" y="1567543"/>
                </a:cubicBezTo>
                <a:cubicBezTo>
                  <a:pt x="759915" y="1572823"/>
                  <a:pt x="764872" y="1582903"/>
                  <a:pt x="772886" y="1589314"/>
                </a:cubicBezTo>
                <a:cubicBezTo>
                  <a:pt x="803032" y="1613430"/>
                  <a:pt x="803707" y="1610473"/>
                  <a:pt x="838200" y="1621971"/>
                </a:cubicBezTo>
                <a:cubicBezTo>
                  <a:pt x="869486" y="1653259"/>
                  <a:pt x="865243" y="1655507"/>
                  <a:pt x="925286" y="1665514"/>
                </a:cubicBezTo>
                <a:lnTo>
                  <a:pt x="1055914" y="1687285"/>
                </a:lnTo>
                <a:cubicBezTo>
                  <a:pt x="1128485" y="1683657"/>
                  <a:pt x="1201632" y="1686218"/>
                  <a:pt x="1273628" y="1676400"/>
                </a:cubicBezTo>
                <a:cubicBezTo>
                  <a:pt x="1283797" y="1675013"/>
                  <a:pt x="1289242" y="1662839"/>
                  <a:pt x="1295400" y="1654628"/>
                </a:cubicBezTo>
                <a:cubicBezTo>
                  <a:pt x="1311100" y="1633695"/>
                  <a:pt x="1338943" y="1589314"/>
                  <a:pt x="1338943" y="1589314"/>
                </a:cubicBezTo>
                <a:lnTo>
                  <a:pt x="1360714" y="1524000"/>
                </a:lnTo>
                <a:cubicBezTo>
                  <a:pt x="1364343" y="1513114"/>
                  <a:pt x="1363486" y="1499457"/>
                  <a:pt x="1371600" y="1491343"/>
                </a:cubicBezTo>
                <a:lnTo>
                  <a:pt x="1393371" y="1469571"/>
                </a:lnTo>
                <a:lnTo>
                  <a:pt x="1469571" y="1240971"/>
                </a:lnTo>
                <a:lnTo>
                  <a:pt x="1491343" y="1175657"/>
                </a:lnTo>
                <a:lnTo>
                  <a:pt x="1502228" y="1143000"/>
                </a:lnTo>
                <a:cubicBezTo>
                  <a:pt x="1538886" y="886400"/>
                  <a:pt x="1498497" y="1190865"/>
                  <a:pt x="1524000" y="566057"/>
                </a:cubicBezTo>
                <a:cubicBezTo>
                  <a:pt x="1524468" y="554592"/>
                  <a:pt x="1531734" y="544433"/>
                  <a:pt x="1534886" y="533400"/>
                </a:cubicBezTo>
                <a:cubicBezTo>
                  <a:pt x="1538996" y="519015"/>
                  <a:pt x="1539878" y="503608"/>
                  <a:pt x="1545771" y="489857"/>
                </a:cubicBezTo>
                <a:cubicBezTo>
                  <a:pt x="1561683" y="452729"/>
                  <a:pt x="1575236" y="456640"/>
                  <a:pt x="1600200" y="424543"/>
                </a:cubicBezTo>
                <a:cubicBezTo>
                  <a:pt x="1616264" y="403889"/>
                  <a:pt x="1621971" y="373742"/>
                  <a:pt x="1643743" y="359228"/>
                </a:cubicBezTo>
                <a:cubicBezTo>
                  <a:pt x="1676654" y="337287"/>
                  <a:pt x="1693546" y="329110"/>
                  <a:pt x="1719943" y="293914"/>
                </a:cubicBezTo>
                <a:cubicBezTo>
                  <a:pt x="1730829" y="279400"/>
                  <a:pt x="1739771" y="263200"/>
                  <a:pt x="1752600" y="250371"/>
                </a:cubicBezTo>
                <a:cubicBezTo>
                  <a:pt x="1761851" y="241120"/>
                  <a:pt x="1775411" y="237215"/>
                  <a:pt x="1785257" y="228600"/>
                </a:cubicBezTo>
                <a:cubicBezTo>
                  <a:pt x="1822722" y="195819"/>
                  <a:pt x="1854506" y="147459"/>
                  <a:pt x="1905000" y="130628"/>
                </a:cubicBezTo>
                <a:cubicBezTo>
                  <a:pt x="1984507" y="104126"/>
                  <a:pt x="1948050" y="114423"/>
                  <a:pt x="2013857" y="97971"/>
                </a:cubicBezTo>
                <a:cubicBezTo>
                  <a:pt x="2024743" y="90714"/>
                  <a:pt x="2034559" y="81513"/>
                  <a:pt x="2046514" y="76200"/>
                </a:cubicBezTo>
                <a:cubicBezTo>
                  <a:pt x="2067485" y="66879"/>
                  <a:pt x="2090057" y="61685"/>
                  <a:pt x="2111828" y="54428"/>
                </a:cubicBezTo>
                <a:cubicBezTo>
                  <a:pt x="2122714" y="50799"/>
                  <a:pt x="2133234" y="45793"/>
                  <a:pt x="2144486" y="43543"/>
                </a:cubicBezTo>
                <a:cubicBezTo>
                  <a:pt x="2162629" y="39914"/>
                  <a:pt x="2180964" y="37145"/>
                  <a:pt x="2198914" y="32657"/>
                </a:cubicBezTo>
                <a:cubicBezTo>
                  <a:pt x="2210046" y="29874"/>
                  <a:pt x="2220319" y="24021"/>
                  <a:pt x="2231571" y="21771"/>
                </a:cubicBezTo>
                <a:cubicBezTo>
                  <a:pt x="2292521" y="9581"/>
                  <a:pt x="2381832" y="4714"/>
                  <a:pt x="2438400" y="0"/>
                </a:cubicBezTo>
                <a:cubicBezTo>
                  <a:pt x="2569029" y="3628"/>
                  <a:pt x="2699861" y="2733"/>
                  <a:pt x="2830286" y="10885"/>
                </a:cubicBezTo>
                <a:cubicBezTo>
                  <a:pt x="3091645" y="27220"/>
                  <a:pt x="2862891" y="29933"/>
                  <a:pt x="3026228" y="43543"/>
                </a:cubicBezTo>
                <a:cubicBezTo>
                  <a:pt x="3089335" y="48802"/>
                  <a:pt x="3188831" y="55886"/>
                  <a:pt x="3254828" y="65314"/>
                </a:cubicBezTo>
                <a:cubicBezTo>
                  <a:pt x="3273144" y="67931"/>
                  <a:pt x="3291307" y="71713"/>
                  <a:pt x="3309257" y="76200"/>
                </a:cubicBezTo>
                <a:cubicBezTo>
                  <a:pt x="3320389" y="78983"/>
                  <a:pt x="3330625" y="85032"/>
                  <a:pt x="3341914" y="87085"/>
                </a:cubicBezTo>
                <a:cubicBezTo>
                  <a:pt x="3370697" y="92318"/>
                  <a:pt x="3400039" y="93834"/>
                  <a:pt x="3429000" y="97971"/>
                </a:cubicBezTo>
                <a:cubicBezTo>
                  <a:pt x="3450850" y="101092"/>
                  <a:pt x="3472543" y="105228"/>
                  <a:pt x="3494314" y="108857"/>
                </a:cubicBezTo>
                <a:cubicBezTo>
                  <a:pt x="3571922" y="147660"/>
                  <a:pt x="3504217" y="119545"/>
                  <a:pt x="3614057" y="141514"/>
                </a:cubicBezTo>
                <a:cubicBezTo>
                  <a:pt x="3625309" y="143764"/>
                  <a:pt x="3635582" y="149617"/>
                  <a:pt x="3646714" y="152400"/>
                </a:cubicBezTo>
                <a:cubicBezTo>
                  <a:pt x="3664664" y="156887"/>
                  <a:pt x="3683000" y="159657"/>
                  <a:pt x="3701143" y="163285"/>
                </a:cubicBezTo>
                <a:cubicBezTo>
                  <a:pt x="3781030" y="203230"/>
                  <a:pt x="3714474" y="176223"/>
                  <a:pt x="3842657" y="195943"/>
                </a:cubicBezTo>
                <a:cubicBezTo>
                  <a:pt x="3857444" y="198218"/>
                  <a:pt x="3871530" y="203894"/>
                  <a:pt x="3886200" y="206828"/>
                </a:cubicBezTo>
                <a:cubicBezTo>
                  <a:pt x="3907843" y="211157"/>
                  <a:pt x="3929968" y="212926"/>
                  <a:pt x="3951514" y="217714"/>
                </a:cubicBezTo>
                <a:cubicBezTo>
                  <a:pt x="3962715" y="220203"/>
                  <a:pt x="3972970" y="226111"/>
                  <a:pt x="3984171" y="228600"/>
                </a:cubicBezTo>
                <a:cubicBezTo>
                  <a:pt x="4005717" y="233388"/>
                  <a:pt x="4027714" y="235857"/>
                  <a:pt x="4049486" y="239485"/>
                </a:cubicBezTo>
                <a:cubicBezTo>
                  <a:pt x="4060372" y="243114"/>
                  <a:pt x="4071011" y="247588"/>
                  <a:pt x="4082143" y="250371"/>
                </a:cubicBezTo>
                <a:cubicBezTo>
                  <a:pt x="4112574" y="257979"/>
                  <a:pt x="4172768" y="267290"/>
                  <a:pt x="4201886" y="272143"/>
                </a:cubicBezTo>
                <a:cubicBezTo>
                  <a:pt x="4218526" y="278799"/>
                  <a:pt x="4266223" y="299113"/>
                  <a:pt x="4288971" y="304800"/>
                </a:cubicBezTo>
                <a:cubicBezTo>
                  <a:pt x="4306921" y="309287"/>
                  <a:pt x="4325450" y="311198"/>
                  <a:pt x="4343400" y="315685"/>
                </a:cubicBezTo>
                <a:cubicBezTo>
                  <a:pt x="4385696" y="326259"/>
                  <a:pt x="4380558" y="333365"/>
                  <a:pt x="4430486" y="348343"/>
                </a:cubicBezTo>
                <a:cubicBezTo>
                  <a:pt x="4448208" y="353659"/>
                  <a:pt x="4466771" y="355600"/>
                  <a:pt x="4484914" y="359228"/>
                </a:cubicBezTo>
                <a:cubicBezTo>
                  <a:pt x="4499428" y="366485"/>
                  <a:pt x="4513541" y="374608"/>
                  <a:pt x="4528457" y="381000"/>
                </a:cubicBezTo>
                <a:cubicBezTo>
                  <a:pt x="4539004" y="385520"/>
                  <a:pt x="4551275" y="385982"/>
                  <a:pt x="4561114" y="391885"/>
                </a:cubicBezTo>
                <a:cubicBezTo>
                  <a:pt x="4569915" y="397165"/>
                  <a:pt x="4574085" y="408376"/>
                  <a:pt x="4582886" y="413657"/>
                </a:cubicBezTo>
                <a:cubicBezTo>
                  <a:pt x="4592725" y="419561"/>
                  <a:pt x="4605280" y="419411"/>
                  <a:pt x="4615543" y="424543"/>
                </a:cubicBezTo>
                <a:cubicBezTo>
                  <a:pt x="4699952" y="466747"/>
                  <a:pt x="4598773" y="429838"/>
                  <a:pt x="4680857" y="457200"/>
                </a:cubicBezTo>
                <a:cubicBezTo>
                  <a:pt x="4684413" y="459867"/>
                  <a:pt x="4745687" y="507080"/>
                  <a:pt x="4757057" y="511628"/>
                </a:cubicBezTo>
                <a:cubicBezTo>
                  <a:pt x="4799673" y="528674"/>
                  <a:pt x="4844143" y="540657"/>
                  <a:pt x="4887686" y="555171"/>
                </a:cubicBezTo>
                <a:cubicBezTo>
                  <a:pt x="4898572" y="558800"/>
                  <a:pt x="4910504" y="560153"/>
                  <a:pt x="4920343" y="566057"/>
                </a:cubicBezTo>
                <a:cubicBezTo>
                  <a:pt x="4984610" y="604618"/>
                  <a:pt x="4954699" y="592023"/>
                  <a:pt x="5007428" y="609600"/>
                </a:cubicBezTo>
                <a:cubicBezTo>
                  <a:pt x="5037628" y="639799"/>
                  <a:pt x="5094040" y="699288"/>
                  <a:pt x="5127171" y="707571"/>
                </a:cubicBezTo>
                <a:lnTo>
                  <a:pt x="5170714" y="718457"/>
                </a:lnTo>
                <a:cubicBezTo>
                  <a:pt x="5243195" y="790938"/>
                  <a:pt x="5182248" y="737032"/>
                  <a:pt x="5268686" y="794657"/>
                </a:cubicBezTo>
                <a:cubicBezTo>
                  <a:pt x="5334590" y="838593"/>
                  <a:pt x="5286679" y="818798"/>
                  <a:pt x="5344886" y="838200"/>
                </a:cubicBezTo>
                <a:cubicBezTo>
                  <a:pt x="5395711" y="889025"/>
                  <a:pt x="5357156" y="854740"/>
                  <a:pt x="5410200" y="892628"/>
                </a:cubicBezTo>
                <a:cubicBezTo>
                  <a:pt x="5424964" y="903173"/>
                  <a:pt x="5437991" y="916284"/>
                  <a:pt x="5453743" y="925285"/>
                </a:cubicBezTo>
                <a:cubicBezTo>
                  <a:pt x="5463706" y="930978"/>
                  <a:pt x="5475514" y="932542"/>
                  <a:pt x="5486400" y="936171"/>
                </a:cubicBezTo>
                <a:cubicBezTo>
                  <a:pt x="5547663" y="997437"/>
                  <a:pt x="5448797" y="902087"/>
                  <a:pt x="5562600" y="990600"/>
                </a:cubicBezTo>
                <a:cubicBezTo>
                  <a:pt x="5661631" y="1067624"/>
                  <a:pt x="5552988" y="1007566"/>
                  <a:pt x="5649686" y="1055914"/>
                </a:cubicBezTo>
                <a:cubicBezTo>
                  <a:pt x="5688713" y="1114455"/>
                  <a:pt x="5653484" y="1068762"/>
                  <a:pt x="5725886" y="1132114"/>
                </a:cubicBezTo>
                <a:cubicBezTo>
                  <a:pt x="5737472" y="1142251"/>
                  <a:pt x="5746717" y="1154916"/>
                  <a:pt x="5758543" y="1164771"/>
                </a:cubicBezTo>
                <a:cubicBezTo>
                  <a:pt x="5768594" y="1173147"/>
                  <a:pt x="5781949" y="1177292"/>
                  <a:pt x="5791200" y="1186543"/>
                </a:cubicBezTo>
                <a:cubicBezTo>
                  <a:pt x="5807629" y="1202972"/>
                  <a:pt x="5819623" y="1223330"/>
                  <a:pt x="5834743" y="1240971"/>
                </a:cubicBezTo>
                <a:cubicBezTo>
                  <a:pt x="5855585" y="1265286"/>
                  <a:pt x="5887795" y="1287767"/>
                  <a:pt x="5910943" y="1306285"/>
                </a:cubicBezTo>
                <a:cubicBezTo>
                  <a:pt x="5932134" y="1369864"/>
                  <a:pt x="5905246" y="1311474"/>
                  <a:pt x="5954486" y="1360714"/>
                </a:cubicBezTo>
                <a:cubicBezTo>
                  <a:pt x="5970915" y="1377143"/>
                  <a:pt x="5982907" y="1397502"/>
                  <a:pt x="5998028" y="1415143"/>
                </a:cubicBezTo>
                <a:cubicBezTo>
                  <a:pt x="6004707" y="1422935"/>
                  <a:pt x="6010271" y="1433102"/>
                  <a:pt x="6019800" y="1436914"/>
                </a:cubicBezTo>
                <a:cubicBezTo>
                  <a:pt x="6047582" y="1448026"/>
                  <a:pt x="6077857" y="1451428"/>
                  <a:pt x="6106886" y="1458685"/>
                </a:cubicBezTo>
                <a:cubicBezTo>
                  <a:pt x="6134245" y="1540769"/>
                  <a:pt x="6097340" y="1439594"/>
                  <a:pt x="6139543" y="1524000"/>
                </a:cubicBezTo>
                <a:cubicBezTo>
                  <a:pt x="6167806" y="1580525"/>
                  <a:pt x="6129674" y="1535904"/>
                  <a:pt x="6172200" y="1578428"/>
                </a:cubicBezTo>
                <a:cubicBezTo>
                  <a:pt x="6193019" y="1640883"/>
                  <a:pt x="6168177" y="1582587"/>
                  <a:pt x="6215743" y="1643743"/>
                </a:cubicBezTo>
                <a:cubicBezTo>
                  <a:pt x="6231807" y="1664397"/>
                  <a:pt x="6244772" y="1687286"/>
                  <a:pt x="6259286" y="1709057"/>
                </a:cubicBezTo>
                <a:lnTo>
                  <a:pt x="6281057" y="1741714"/>
                </a:lnTo>
                <a:cubicBezTo>
                  <a:pt x="6309683" y="1856217"/>
                  <a:pt x="6266951" y="1717029"/>
                  <a:pt x="6324600" y="1817914"/>
                </a:cubicBezTo>
                <a:cubicBezTo>
                  <a:pt x="6383078" y="1920250"/>
                  <a:pt x="6279778" y="1805749"/>
                  <a:pt x="6368143" y="1894114"/>
                </a:cubicBezTo>
                <a:cubicBezTo>
                  <a:pt x="6371771" y="1908628"/>
                  <a:pt x="6370729" y="1925209"/>
                  <a:pt x="6379028" y="1937657"/>
                </a:cubicBezTo>
                <a:cubicBezTo>
                  <a:pt x="6434538" y="2020921"/>
                  <a:pt x="6395880" y="1898666"/>
                  <a:pt x="6422571" y="1992085"/>
                </a:cubicBezTo>
                <a:cubicBezTo>
                  <a:pt x="6426681" y="2006470"/>
                  <a:pt x="6430211" y="2021023"/>
                  <a:pt x="6433457" y="2035628"/>
                </a:cubicBezTo>
                <a:cubicBezTo>
                  <a:pt x="6437471" y="2053690"/>
                  <a:pt x="6438492" y="2072504"/>
                  <a:pt x="6444343" y="2090057"/>
                </a:cubicBezTo>
                <a:cubicBezTo>
                  <a:pt x="6449475" y="2105452"/>
                  <a:pt x="6460982" y="2118205"/>
                  <a:pt x="6466114" y="2133600"/>
                </a:cubicBezTo>
                <a:cubicBezTo>
                  <a:pt x="6466126" y="2133637"/>
                  <a:pt x="6493324" y="2242438"/>
                  <a:pt x="6498771" y="2264228"/>
                </a:cubicBezTo>
                <a:cubicBezTo>
                  <a:pt x="6502400" y="2278742"/>
                  <a:pt x="6502966" y="2294389"/>
                  <a:pt x="6509657" y="2307771"/>
                </a:cubicBezTo>
                <a:lnTo>
                  <a:pt x="6531428" y="2351314"/>
                </a:lnTo>
                <a:cubicBezTo>
                  <a:pt x="6564261" y="2515476"/>
                  <a:pt x="6522453" y="2310926"/>
                  <a:pt x="6553200" y="2449285"/>
                </a:cubicBezTo>
                <a:cubicBezTo>
                  <a:pt x="6557214" y="2467347"/>
                  <a:pt x="6558235" y="2486161"/>
                  <a:pt x="6564086" y="2503714"/>
                </a:cubicBezTo>
                <a:cubicBezTo>
                  <a:pt x="6569218" y="2519109"/>
                  <a:pt x="6579465" y="2532342"/>
                  <a:pt x="6585857" y="2547257"/>
                </a:cubicBezTo>
                <a:cubicBezTo>
                  <a:pt x="6590377" y="2557804"/>
                  <a:pt x="6593591" y="2568881"/>
                  <a:pt x="6596743" y="2579914"/>
                </a:cubicBezTo>
                <a:cubicBezTo>
                  <a:pt x="6619087" y="2658120"/>
                  <a:pt x="6596071" y="2588117"/>
                  <a:pt x="6618514" y="2677885"/>
                </a:cubicBezTo>
                <a:cubicBezTo>
                  <a:pt x="6621297" y="2689017"/>
                  <a:pt x="6626248" y="2699510"/>
                  <a:pt x="6629400" y="2710543"/>
                </a:cubicBezTo>
                <a:cubicBezTo>
                  <a:pt x="6633510" y="2724928"/>
                  <a:pt x="6636657" y="2739571"/>
                  <a:pt x="6640286" y="2754085"/>
                </a:cubicBezTo>
                <a:cubicBezTo>
                  <a:pt x="6643914" y="2786742"/>
                  <a:pt x="6646524" y="2819529"/>
                  <a:pt x="6651171" y="2852057"/>
                </a:cubicBezTo>
                <a:cubicBezTo>
                  <a:pt x="6653788" y="2870373"/>
                  <a:pt x="6662057" y="2887983"/>
                  <a:pt x="6662057" y="2906485"/>
                </a:cubicBezTo>
                <a:cubicBezTo>
                  <a:pt x="6662057" y="2953135"/>
                  <a:pt x="6675850" y="3290731"/>
                  <a:pt x="6640286" y="3450771"/>
                </a:cubicBezTo>
                <a:cubicBezTo>
                  <a:pt x="6637797" y="3461972"/>
                  <a:pt x="6633029" y="3472542"/>
                  <a:pt x="6629400" y="3483428"/>
                </a:cubicBezTo>
                <a:cubicBezTo>
                  <a:pt x="6640286" y="3490685"/>
                  <a:pt x="6658463" y="3492620"/>
                  <a:pt x="6662057" y="3505200"/>
                </a:cubicBezTo>
                <a:cubicBezTo>
                  <a:pt x="6667140" y="3522990"/>
                  <a:pt x="6656039" y="3541778"/>
                  <a:pt x="6651171" y="3559628"/>
                </a:cubicBezTo>
                <a:cubicBezTo>
                  <a:pt x="6626388" y="3650498"/>
                  <a:pt x="6638165" y="3597232"/>
                  <a:pt x="6607628" y="3668485"/>
                </a:cubicBezTo>
                <a:cubicBezTo>
                  <a:pt x="6603108" y="3679032"/>
                  <a:pt x="6602316" y="3691112"/>
                  <a:pt x="6596743" y="3701143"/>
                </a:cubicBezTo>
                <a:cubicBezTo>
                  <a:pt x="6565971" y="3756533"/>
                  <a:pt x="6564460" y="3755197"/>
                  <a:pt x="6531428" y="3788228"/>
                </a:cubicBezTo>
                <a:cubicBezTo>
                  <a:pt x="6500593" y="3880738"/>
                  <a:pt x="6543598" y="3767944"/>
                  <a:pt x="6498771" y="3842657"/>
                </a:cubicBezTo>
                <a:cubicBezTo>
                  <a:pt x="6492868" y="3852496"/>
                  <a:pt x="6495054" y="3866354"/>
                  <a:pt x="6487886" y="3875314"/>
                </a:cubicBezTo>
                <a:cubicBezTo>
                  <a:pt x="6479713" y="3885530"/>
                  <a:pt x="6465444" y="3888912"/>
                  <a:pt x="6455228" y="3897085"/>
                </a:cubicBezTo>
                <a:cubicBezTo>
                  <a:pt x="6447214" y="3903496"/>
                  <a:pt x="6441471" y="3912446"/>
                  <a:pt x="6433457" y="3918857"/>
                </a:cubicBezTo>
                <a:cubicBezTo>
                  <a:pt x="6423241" y="3927030"/>
                  <a:pt x="6411446" y="3933024"/>
                  <a:pt x="6400800" y="3940628"/>
                </a:cubicBezTo>
                <a:cubicBezTo>
                  <a:pt x="6389300" y="3948843"/>
                  <a:pt x="6341699" y="3986507"/>
                  <a:pt x="6324600" y="3995057"/>
                </a:cubicBezTo>
                <a:cubicBezTo>
                  <a:pt x="6314337" y="4000189"/>
                  <a:pt x="6301974" y="4000371"/>
                  <a:pt x="6291943" y="4005943"/>
                </a:cubicBezTo>
                <a:cubicBezTo>
                  <a:pt x="6269070" y="4018650"/>
                  <a:pt x="6248400" y="4034971"/>
                  <a:pt x="6226628" y="4049485"/>
                </a:cubicBezTo>
                <a:cubicBezTo>
                  <a:pt x="6215742" y="4056742"/>
                  <a:pt x="6206383" y="4067120"/>
                  <a:pt x="6193971" y="4071257"/>
                </a:cubicBezTo>
                <a:cubicBezTo>
                  <a:pt x="6183085" y="4074886"/>
                  <a:pt x="6171345" y="4076570"/>
                  <a:pt x="6161314" y="4082143"/>
                </a:cubicBezTo>
                <a:cubicBezTo>
                  <a:pt x="6138441" y="4094850"/>
                  <a:pt x="6120823" y="4117410"/>
                  <a:pt x="6096000" y="4125685"/>
                </a:cubicBezTo>
                <a:lnTo>
                  <a:pt x="6030686" y="4147457"/>
                </a:lnTo>
                <a:cubicBezTo>
                  <a:pt x="6019800" y="4151086"/>
                  <a:pt x="6007576" y="4151978"/>
                  <a:pt x="5998028" y="4158343"/>
                </a:cubicBezTo>
                <a:cubicBezTo>
                  <a:pt x="5987142" y="4165600"/>
                  <a:pt x="5977396" y="4174960"/>
                  <a:pt x="5965371" y="4180114"/>
                </a:cubicBezTo>
                <a:cubicBezTo>
                  <a:pt x="5951620" y="4186007"/>
                  <a:pt x="5936158" y="4186701"/>
                  <a:pt x="5921828" y="4191000"/>
                </a:cubicBezTo>
                <a:cubicBezTo>
                  <a:pt x="5899847" y="4197594"/>
                  <a:pt x="5878285" y="4205514"/>
                  <a:pt x="5856514" y="4212771"/>
                </a:cubicBezTo>
                <a:lnTo>
                  <a:pt x="5823857" y="4223657"/>
                </a:lnTo>
                <a:cubicBezTo>
                  <a:pt x="5812971" y="4227286"/>
                  <a:pt x="5802332" y="4231760"/>
                  <a:pt x="5791200" y="4234543"/>
                </a:cubicBezTo>
                <a:cubicBezTo>
                  <a:pt x="5762171" y="4241800"/>
                  <a:pt x="5732500" y="4246852"/>
                  <a:pt x="5704114" y="4256314"/>
                </a:cubicBezTo>
                <a:cubicBezTo>
                  <a:pt x="5693228" y="4259943"/>
                  <a:pt x="5682589" y="4264417"/>
                  <a:pt x="5671457" y="4267200"/>
                </a:cubicBezTo>
                <a:cubicBezTo>
                  <a:pt x="5653507" y="4271687"/>
                  <a:pt x="5635090" y="4274071"/>
                  <a:pt x="5617028" y="4278085"/>
                </a:cubicBezTo>
                <a:cubicBezTo>
                  <a:pt x="5602424" y="4281330"/>
                  <a:pt x="5587871" y="4284861"/>
                  <a:pt x="5573486" y="4288971"/>
                </a:cubicBezTo>
                <a:cubicBezTo>
                  <a:pt x="5531415" y="4300992"/>
                  <a:pt x="5538956" y="4305211"/>
                  <a:pt x="5486400" y="4310743"/>
                </a:cubicBezTo>
                <a:cubicBezTo>
                  <a:pt x="5435750" y="4316074"/>
                  <a:pt x="5384800" y="4318000"/>
                  <a:pt x="5334000" y="4321628"/>
                </a:cubicBezTo>
                <a:lnTo>
                  <a:pt x="4484914" y="4310743"/>
                </a:lnTo>
                <a:cubicBezTo>
                  <a:pt x="4433625" y="4309071"/>
                  <a:pt x="4383699" y="4292627"/>
                  <a:pt x="4332514" y="4288971"/>
                </a:cubicBezTo>
                <a:lnTo>
                  <a:pt x="4180114" y="4278085"/>
                </a:lnTo>
                <a:cubicBezTo>
                  <a:pt x="4148992" y="4267712"/>
                  <a:pt x="4138082" y="4263148"/>
                  <a:pt x="4103914" y="4256314"/>
                </a:cubicBezTo>
                <a:cubicBezTo>
                  <a:pt x="4055411" y="4246613"/>
                  <a:pt x="4030852" y="4246213"/>
                  <a:pt x="3984171" y="4234543"/>
                </a:cubicBezTo>
                <a:cubicBezTo>
                  <a:pt x="3973039" y="4231760"/>
                  <a:pt x="3962547" y="4226809"/>
                  <a:pt x="3951514" y="4223657"/>
                </a:cubicBezTo>
                <a:cubicBezTo>
                  <a:pt x="3937129" y="4219547"/>
                  <a:pt x="3922576" y="4216017"/>
                  <a:pt x="3907971" y="4212771"/>
                </a:cubicBezTo>
                <a:cubicBezTo>
                  <a:pt x="3889910" y="4208757"/>
                  <a:pt x="3871265" y="4207201"/>
                  <a:pt x="3853543" y="4201885"/>
                </a:cubicBezTo>
                <a:cubicBezTo>
                  <a:pt x="3710329" y="4158921"/>
                  <a:pt x="3886076" y="4197507"/>
                  <a:pt x="3744686" y="4169228"/>
                </a:cubicBezTo>
                <a:cubicBezTo>
                  <a:pt x="3730172" y="4161971"/>
                  <a:pt x="3716538" y="4152589"/>
                  <a:pt x="3701143" y="4147457"/>
                </a:cubicBezTo>
                <a:cubicBezTo>
                  <a:pt x="3683590" y="4141606"/>
                  <a:pt x="3664776" y="4140585"/>
                  <a:pt x="3646714" y="4136571"/>
                </a:cubicBezTo>
                <a:cubicBezTo>
                  <a:pt x="3632109" y="4133325"/>
                  <a:pt x="3617556" y="4129795"/>
                  <a:pt x="3603171" y="4125685"/>
                </a:cubicBezTo>
                <a:cubicBezTo>
                  <a:pt x="3539535" y="4107504"/>
                  <a:pt x="3603531" y="4120928"/>
                  <a:pt x="3526971" y="4103914"/>
                </a:cubicBezTo>
                <a:cubicBezTo>
                  <a:pt x="3508910" y="4099900"/>
                  <a:pt x="3490493" y="4097515"/>
                  <a:pt x="3472543" y="4093028"/>
                </a:cubicBezTo>
                <a:cubicBezTo>
                  <a:pt x="3461411" y="4090245"/>
                  <a:pt x="3451138" y="4084393"/>
                  <a:pt x="3439886" y="4082143"/>
                </a:cubicBezTo>
                <a:cubicBezTo>
                  <a:pt x="3414726" y="4077111"/>
                  <a:pt x="3389086" y="4074886"/>
                  <a:pt x="3363686" y="4071257"/>
                </a:cubicBezTo>
                <a:cubicBezTo>
                  <a:pt x="3323720" y="4031291"/>
                  <a:pt x="3361192" y="4060712"/>
                  <a:pt x="3287486" y="4038600"/>
                </a:cubicBezTo>
                <a:cubicBezTo>
                  <a:pt x="3268769" y="4032985"/>
                  <a:pt x="3251595" y="4023007"/>
                  <a:pt x="3233057" y="4016828"/>
                </a:cubicBezTo>
                <a:cubicBezTo>
                  <a:pt x="3207996" y="4008474"/>
                  <a:pt x="3182381" y="4001864"/>
                  <a:pt x="3156857" y="3995057"/>
                </a:cubicBezTo>
                <a:cubicBezTo>
                  <a:pt x="3127945" y="3987347"/>
                  <a:pt x="3098477" y="3981728"/>
                  <a:pt x="3069771" y="3973285"/>
                </a:cubicBezTo>
                <a:cubicBezTo>
                  <a:pt x="3036746" y="3963572"/>
                  <a:pt x="3004457" y="3951514"/>
                  <a:pt x="2971800" y="3940628"/>
                </a:cubicBezTo>
                <a:cubicBezTo>
                  <a:pt x="2960914" y="3937000"/>
                  <a:pt x="2950395" y="3931993"/>
                  <a:pt x="2939143" y="3929743"/>
                </a:cubicBezTo>
                <a:cubicBezTo>
                  <a:pt x="2863071" y="3914528"/>
                  <a:pt x="2902965" y="3921899"/>
                  <a:pt x="2819400" y="3907971"/>
                </a:cubicBezTo>
                <a:cubicBezTo>
                  <a:pt x="2791270" y="3896719"/>
                  <a:pt x="2727598" y="3870016"/>
                  <a:pt x="2699657" y="3864428"/>
                </a:cubicBezTo>
                <a:cubicBezTo>
                  <a:pt x="2681514" y="3860800"/>
                  <a:pt x="2663078" y="3858411"/>
                  <a:pt x="2645228" y="3853543"/>
                </a:cubicBezTo>
                <a:cubicBezTo>
                  <a:pt x="2623088" y="3847505"/>
                  <a:pt x="2602417" y="3836272"/>
                  <a:pt x="2579914" y="3831771"/>
                </a:cubicBezTo>
                <a:cubicBezTo>
                  <a:pt x="2561771" y="3828142"/>
                  <a:pt x="2543336" y="3825753"/>
                  <a:pt x="2525486" y="3820885"/>
                </a:cubicBezTo>
                <a:cubicBezTo>
                  <a:pt x="2373564" y="3779452"/>
                  <a:pt x="2538347" y="3814750"/>
                  <a:pt x="2405743" y="3788228"/>
                </a:cubicBezTo>
                <a:cubicBezTo>
                  <a:pt x="2345448" y="3748032"/>
                  <a:pt x="2401634" y="3779037"/>
                  <a:pt x="2307771" y="3755571"/>
                </a:cubicBezTo>
                <a:cubicBezTo>
                  <a:pt x="2285507" y="3750005"/>
                  <a:pt x="2264228" y="3741057"/>
                  <a:pt x="2242457" y="3733800"/>
                </a:cubicBezTo>
                <a:cubicBezTo>
                  <a:pt x="2231571" y="3730171"/>
                  <a:pt x="2221159" y="3724537"/>
                  <a:pt x="2209800" y="3722914"/>
                </a:cubicBezTo>
                <a:lnTo>
                  <a:pt x="2133600" y="3712028"/>
                </a:lnTo>
                <a:cubicBezTo>
                  <a:pt x="2122714" y="3708400"/>
                  <a:pt x="2112075" y="3703926"/>
                  <a:pt x="2100943" y="3701143"/>
                </a:cubicBezTo>
                <a:cubicBezTo>
                  <a:pt x="2082993" y="3696656"/>
                  <a:pt x="2063783" y="3696899"/>
                  <a:pt x="2046514" y="3690257"/>
                </a:cubicBezTo>
                <a:cubicBezTo>
                  <a:pt x="2016222" y="3678606"/>
                  <a:pt x="1990217" y="3656977"/>
                  <a:pt x="1959428" y="3646714"/>
                </a:cubicBezTo>
                <a:cubicBezTo>
                  <a:pt x="1948542" y="3643085"/>
                  <a:pt x="1937034" y="3640960"/>
                  <a:pt x="1926771" y="3635828"/>
                </a:cubicBezTo>
                <a:cubicBezTo>
                  <a:pt x="1834166" y="3589525"/>
                  <a:pt x="1971515" y="3639367"/>
                  <a:pt x="1839686" y="3592285"/>
                </a:cubicBezTo>
                <a:cubicBezTo>
                  <a:pt x="1807268" y="3580707"/>
                  <a:pt x="1770356" y="3578723"/>
                  <a:pt x="1741714" y="3559628"/>
                </a:cubicBezTo>
                <a:cubicBezTo>
                  <a:pt x="1714646" y="3541583"/>
                  <a:pt x="1697079" y="3527922"/>
                  <a:pt x="1665514" y="3516085"/>
                </a:cubicBezTo>
                <a:cubicBezTo>
                  <a:pt x="1651506" y="3510832"/>
                  <a:pt x="1636485" y="3508828"/>
                  <a:pt x="1621971" y="3505200"/>
                </a:cubicBezTo>
                <a:cubicBezTo>
                  <a:pt x="1585766" y="3468993"/>
                  <a:pt x="1617003" y="3493740"/>
                  <a:pt x="1567543" y="3472543"/>
                </a:cubicBezTo>
                <a:cubicBezTo>
                  <a:pt x="1487843" y="3438386"/>
                  <a:pt x="1560741" y="3459956"/>
                  <a:pt x="1480457" y="3439885"/>
                </a:cubicBezTo>
                <a:cubicBezTo>
                  <a:pt x="1399339" y="3358769"/>
                  <a:pt x="1475907" y="3426156"/>
                  <a:pt x="1393371" y="3374571"/>
                </a:cubicBezTo>
                <a:cubicBezTo>
                  <a:pt x="1377986" y="3364955"/>
                  <a:pt x="1364691" y="3352318"/>
                  <a:pt x="1349828" y="3341914"/>
                </a:cubicBezTo>
                <a:cubicBezTo>
                  <a:pt x="1272086" y="3287495"/>
                  <a:pt x="1302765" y="3311138"/>
                  <a:pt x="1230086" y="3265714"/>
                </a:cubicBezTo>
                <a:cubicBezTo>
                  <a:pt x="1218991" y="3258780"/>
                  <a:pt x="1208787" y="3250434"/>
                  <a:pt x="1197428" y="3243943"/>
                </a:cubicBezTo>
                <a:cubicBezTo>
                  <a:pt x="1183339" y="3235892"/>
                  <a:pt x="1167091" y="3231603"/>
                  <a:pt x="1153886" y="3222171"/>
                </a:cubicBezTo>
                <a:cubicBezTo>
                  <a:pt x="1082539" y="3171208"/>
                  <a:pt x="1158622" y="3201979"/>
                  <a:pt x="1088571" y="3178628"/>
                </a:cubicBezTo>
                <a:cubicBezTo>
                  <a:pt x="1074057" y="3167742"/>
                  <a:pt x="1057857" y="3158800"/>
                  <a:pt x="1045028" y="3145971"/>
                </a:cubicBezTo>
                <a:cubicBezTo>
                  <a:pt x="1035777" y="3136720"/>
                  <a:pt x="1031632" y="3123365"/>
                  <a:pt x="1023257" y="3113314"/>
                </a:cubicBezTo>
                <a:cubicBezTo>
                  <a:pt x="997065" y="3081884"/>
                  <a:pt x="990052" y="3080292"/>
                  <a:pt x="957943" y="3058885"/>
                </a:cubicBezTo>
                <a:cubicBezTo>
                  <a:pt x="914397" y="2993568"/>
                  <a:pt x="961574" y="3055260"/>
                  <a:pt x="903514" y="3004457"/>
                </a:cubicBezTo>
                <a:cubicBezTo>
                  <a:pt x="884205" y="2987561"/>
                  <a:pt x="867229" y="2968171"/>
                  <a:pt x="849086" y="2950028"/>
                </a:cubicBezTo>
                <a:lnTo>
                  <a:pt x="609600" y="2710543"/>
                </a:lnTo>
                <a:cubicBezTo>
                  <a:pt x="598714" y="2699657"/>
                  <a:pt x="585483" y="2690694"/>
                  <a:pt x="576943" y="2677885"/>
                </a:cubicBezTo>
                <a:cubicBezTo>
                  <a:pt x="550807" y="2638683"/>
                  <a:pt x="521694" y="2590389"/>
                  <a:pt x="478971" y="2569028"/>
                </a:cubicBezTo>
                <a:lnTo>
                  <a:pt x="435428" y="2547257"/>
                </a:lnTo>
                <a:cubicBezTo>
                  <a:pt x="368428" y="2446756"/>
                  <a:pt x="453922" y="2570374"/>
                  <a:pt x="391886" y="2492828"/>
                </a:cubicBezTo>
                <a:cubicBezTo>
                  <a:pt x="383713" y="2482612"/>
                  <a:pt x="378490" y="2470222"/>
                  <a:pt x="370114" y="2460171"/>
                </a:cubicBezTo>
                <a:cubicBezTo>
                  <a:pt x="345699" y="2430873"/>
                  <a:pt x="331130" y="2429607"/>
                  <a:pt x="315686" y="2394857"/>
                </a:cubicBezTo>
                <a:cubicBezTo>
                  <a:pt x="306365" y="2373886"/>
                  <a:pt x="301171" y="2351314"/>
                  <a:pt x="293914" y="2329543"/>
                </a:cubicBezTo>
                <a:cubicBezTo>
                  <a:pt x="281099" y="2291099"/>
                  <a:pt x="266168" y="2249086"/>
                  <a:pt x="261257" y="2209800"/>
                </a:cubicBezTo>
                <a:cubicBezTo>
                  <a:pt x="257628" y="2180771"/>
                  <a:pt x="259622" y="2150467"/>
                  <a:pt x="250371" y="2122714"/>
                </a:cubicBezTo>
                <a:cubicBezTo>
                  <a:pt x="225354" y="2047663"/>
                  <a:pt x="203502" y="2023936"/>
                  <a:pt x="163286" y="1970314"/>
                </a:cubicBezTo>
                <a:cubicBezTo>
                  <a:pt x="159657" y="1959428"/>
                  <a:pt x="157532" y="1947920"/>
                  <a:pt x="152400" y="1937657"/>
                </a:cubicBezTo>
                <a:cubicBezTo>
                  <a:pt x="145331" y="1923520"/>
                  <a:pt x="104132" y="1868850"/>
                  <a:pt x="97971" y="1861457"/>
                </a:cubicBezTo>
                <a:cubicBezTo>
                  <a:pt x="91401" y="1853573"/>
                  <a:pt x="81893" y="1848224"/>
                  <a:pt x="76200" y="1839685"/>
                </a:cubicBezTo>
                <a:cubicBezTo>
                  <a:pt x="67199" y="1826183"/>
                  <a:pt x="61685" y="1810657"/>
                  <a:pt x="54428" y="1796143"/>
                </a:cubicBezTo>
                <a:cubicBezTo>
                  <a:pt x="27092" y="1686796"/>
                  <a:pt x="42119" y="1737442"/>
                  <a:pt x="10886" y="1643743"/>
                </a:cubicBezTo>
                <a:lnTo>
                  <a:pt x="0" y="1611085"/>
                </a:lnTo>
                <a:cubicBezTo>
                  <a:pt x="3629" y="1534885"/>
                  <a:pt x="1797" y="1458228"/>
                  <a:pt x="10886" y="1382485"/>
                </a:cubicBezTo>
                <a:cubicBezTo>
                  <a:pt x="12819" y="1366373"/>
                  <a:pt x="26265" y="1353858"/>
                  <a:pt x="32657" y="1338943"/>
                </a:cubicBezTo>
                <a:cubicBezTo>
                  <a:pt x="37177" y="1328396"/>
                  <a:pt x="38411" y="1316548"/>
                  <a:pt x="43543" y="1306285"/>
                </a:cubicBezTo>
                <a:cubicBezTo>
                  <a:pt x="55758" y="1281855"/>
                  <a:pt x="102716" y="1224876"/>
                  <a:pt x="119743" y="1219200"/>
                </a:cubicBezTo>
                <a:lnTo>
                  <a:pt x="152400" y="1208314"/>
                </a:lnTo>
                <a:cubicBezTo>
                  <a:pt x="185057" y="1211943"/>
                  <a:pt x="218151" y="1212756"/>
                  <a:pt x="250371" y="1219200"/>
                </a:cubicBezTo>
                <a:cubicBezTo>
                  <a:pt x="272875" y="1223701"/>
                  <a:pt x="315686" y="1240971"/>
                  <a:pt x="315686" y="1240971"/>
                </a:cubicBezTo>
                <a:cubicBezTo>
                  <a:pt x="389784" y="1315073"/>
                  <a:pt x="274006" y="1202136"/>
                  <a:pt x="370114" y="1284514"/>
                </a:cubicBezTo>
                <a:lnTo>
                  <a:pt x="446314" y="1360714"/>
                </a:lnTo>
                <a:cubicBezTo>
                  <a:pt x="453571" y="1367971"/>
                  <a:pt x="458350" y="1379239"/>
                  <a:pt x="468086" y="1382485"/>
                </a:cubicBezTo>
                <a:cubicBezTo>
                  <a:pt x="511070" y="1396813"/>
                  <a:pt x="489268" y="1393371"/>
                  <a:pt x="533400" y="1393371"/>
                </a:cubicBezTo>
                <a:lnTo>
                  <a:pt x="522514" y="1404257"/>
                </a:lnTo>
                <a:lnTo>
                  <a:pt x="489857" y="1382485"/>
                </a:lnTo>
              </a:path>
            </a:pathLst>
          </a:custGeom>
          <a:solidFill>
            <a:schemeClr val="accent3">
              <a:lumMod val="75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206704" y="3212976"/>
            <a:ext cx="1705521" cy="115212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026229" y="1055914"/>
            <a:ext cx="1308063" cy="1132115"/>
          </a:xfrm>
          <a:custGeom>
            <a:avLst/>
            <a:gdLst>
              <a:gd name="connsiteX0" fmla="*/ 598714 w 1308063"/>
              <a:gd name="connsiteY0" fmla="*/ 370115 h 1132115"/>
              <a:gd name="connsiteX1" fmla="*/ 598714 w 1308063"/>
              <a:gd name="connsiteY1" fmla="*/ 370115 h 1132115"/>
              <a:gd name="connsiteX2" fmla="*/ 566057 w 1308063"/>
              <a:gd name="connsiteY2" fmla="*/ 283029 h 1132115"/>
              <a:gd name="connsiteX3" fmla="*/ 544285 w 1308063"/>
              <a:gd name="connsiteY3" fmla="*/ 261257 h 1132115"/>
              <a:gd name="connsiteX4" fmla="*/ 511628 w 1308063"/>
              <a:gd name="connsiteY4" fmla="*/ 206829 h 1132115"/>
              <a:gd name="connsiteX5" fmla="*/ 478971 w 1308063"/>
              <a:gd name="connsiteY5" fmla="*/ 195943 h 1132115"/>
              <a:gd name="connsiteX6" fmla="*/ 391885 w 1308063"/>
              <a:gd name="connsiteY6" fmla="*/ 174172 h 1132115"/>
              <a:gd name="connsiteX7" fmla="*/ 283028 w 1308063"/>
              <a:gd name="connsiteY7" fmla="*/ 163286 h 1132115"/>
              <a:gd name="connsiteX8" fmla="*/ 272142 w 1308063"/>
              <a:gd name="connsiteY8" fmla="*/ 195943 h 1132115"/>
              <a:gd name="connsiteX9" fmla="*/ 304800 w 1308063"/>
              <a:gd name="connsiteY9" fmla="*/ 337457 h 1132115"/>
              <a:gd name="connsiteX10" fmla="*/ 326571 w 1308063"/>
              <a:gd name="connsiteY10" fmla="*/ 359229 h 1132115"/>
              <a:gd name="connsiteX11" fmla="*/ 348342 w 1308063"/>
              <a:gd name="connsiteY11" fmla="*/ 424543 h 1132115"/>
              <a:gd name="connsiteX12" fmla="*/ 337457 w 1308063"/>
              <a:gd name="connsiteY12" fmla="*/ 489857 h 1132115"/>
              <a:gd name="connsiteX13" fmla="*/ 283028 w 1308063"/>
              <a:gd name="connsiteY13" fmla="*/ 533400 h 1132115"/>
              <a:gd name="connsiteX14" fmla="*/ 185057 w 1308063"/>
              <a:gd name="connsiteY14" fmla="*/ 555172 h 1132115"/>
              <a:gd name="connsiteX15" fmla="*/ 130628 w 1308063"/>
              <a:gd name="connsiteY15" fmla="*/ 566057 h 1132115"/>
              <a:gd name="connsiteX16" fmla="*/ 65314 w 1308063"/>
              <a:gd name="connsiteY16" fmla="*/ 576943 h 1132115"/>
              <a:gd name="connsiteX17" fmla="*/ 0 w 1308063"/>
              <a:gd name="connsiteY17" fmla="*/ 598715 h 1132115"/>
              <a:gd name="connsiteX18" fmla="*/ 10885 w 1308063"/>
              <a:gd name="connsiteY18" fmla="*/ 642257 h 1132115"/>
              <a:gd name="connsiteX19" fmla="*/ 32657 w 1308063"/>
              <a:gd name="connsiteY19" fmla="*/ 664029 h 1132115"/>
              <a:gd name="connsiteX20" fmla="*/ 141514 w 1308063"/>
              <a:gd name="connsiteY20" fmla="*/ 696686 h 1132115"/>
              <a:gd name="connsiteX21" fmla="*/ 185057 w 1308063"/>
              <a:gd name="connsiteY21" fmla="*/ 707572 h 1132115"/>
              <a:gd name="connsiteX22" fmla="*/ 250371 w 1308063"/>
              <a:gd name="connsiteY22" fmla="*/ 729343 h 1132115"/>
              <a:gd name="connsiteX23" fmla="*/ 261257 w 1308063"/>
              <a:gd name="connsiteY23" fmla="*/ 762000 h 1132115"/>
              <a:gd name="connsiteX24" fmla="*/ 283028 w 1308063"/>
              <a:gd name="connsiteY24" fmla="*/ 783772 h 1132115"/>
              <a:gd name="connsiteX25" fmla="*/ 239485 w 1308063"/>
              <a:gd name="connsiteY25" fmla="*/ 957943 h 1132115"/>
              <a:gd name="connsiteX26" fmla="*/ 217714 w 1308063"/>
              <a:gd name="connsiteY26" fmla="*/ 990600 h 1132115"/>
              <a:gd name="connsiteX27" fmla="*/ 206828 w 1308063"/>
              <a:gd name="connsiteY27" fmla="*/ 1023257 h 1132115"/>
              <a:gd name="connsiteX28" fmla="*/ 185057 w 1308063"/>
              <a:gd name="connsiteY28" fmla="*/ 1045029 h 1132115"/>
              <a:gd name="connsiteX29" fmla="*/ 195942 w 1308063"/>
              <a:gd name="connsiteY29" fmla="*/ 1088572 h 1132115"/>
              <a:gd name="connsiteX30" fmla="*/ 272142 w 1308063"/>
              <a:gd name="connsiteY30" fmla="*/ 1121229 h 1132115"/>
              <a:gd name="connsiteX31" fmla="*/ 304800 w 1308063"/>
              <a:gd name="connsiteY31" fmla="*/ 1132115 h 1132115"/>
              <a:gd name="connsiteX32" fmla="*/ 424542 w 1308063"/>
              <a:gd name="connsiteY32" fmla="*/ 1110343 h 1132115"/>
              <a:gd name="connsiteX33" fmla="*/ 446314 w 1308063"/>
              <a:gd name="connsiteY33" fmla="*/ 1088572 h 1132115"/>
              <a:gd name="connsiteX34" fmla="*/ 468085 w 1308063"/>
              <a:gd name="connsiteY34" fmla="*/ 1045029 h 1132115"/>
              <a:gd name="connsiteX35" fmla="*/ 478971 w 1308063"/>
              <a:gd name="connsiteY35" fmla="*/ 1012372 h 1132115"/>
              <a:gd name="connsiteX36" fmla="*/ 500742 w 1308063"/>
              <a:gd name="connsiteY36" fmla="*/ 979715 h 1132115"/>
              <a:gd name="connsiteX37" fmla="*/ 511628 w 1308063"/>
              <a:gd name="connsiteY37" fmla="*/ 947057 h 1132115"/>
              <a:gd name="connsiteX38" fmla="*/ 576942 w 1308063"/>
              <a:gd name="connsiteY38" fmla="*/ 925286 h 1132115"/>
              <a:gd name="connsiteX39" fmla="*/ 609600 w 1308063"/>
              <a:gd name="connsiteY39" fmla="*/ 914400 h 1132115"/>
              <a:gd name="connsiteX40" fmla="*/ 772885 w 1308063"/>
              <a:gd name="connsiteY40" fmla="*/ 925286 h 1132115"/>
              <a:gd name="connsiteX41" fmla="*/ 805542 w 1308063"/>
              <a:gd name="connsiteY41" fmla="*/ 936172 h 1132115"/>
              <a:gd name="connsiteX42" fmla="*/ 827314 w 1308063"/>
              <a:gd name="connsiteY42" fmla="*/ 957943 h 1132115"/>
              <a:gd name="connsiteX43" fmla="*/ 838200 w 1308063"/>
              <a:gd name="connsiteY43" fmla="*/ 990600 h 1132115"/>
              <a:gd name="connsiteX44" fmla="*/ 925285 w 1308063"/>
              <a:gd name="connsiteY44" fmla="*/ 1066800 h 1132115"/>
              <a:gd name="connsiteX45" fmla="*/ 990600 w 1308063"/>
              <a:gd name="connsiteY45" fmla="*/ 1088572 h 1132115"/>
              <a:gd name="connsiteX46" fmla="*/ 1132114 w 1308063"/>
              <a:gd name="connsiteY46" fmla="*/ 1077686 h 1132115"/>
              <a:gd name="connsiteX47" fmla="*/ 1153885 w 1308063"/>
              <a:gd name="connsiteY47" fmla="*/ 1012372 h 1132115"/>
              <a:gd name="connsiteX48" fmla="*/ 1164771 w 1308063"/>
              <a:gd name="connsiteY48" fmla="*/ 979715 h 1132115"/>
              <a:gd name="connsiteX49" fmla="*/ 1153885 w 1308063"/>
              <a:gd name="connsiteY49" fmla="*/ 925286 h 1132115"/>
              <a:gd name="connsiteX50" fmla="*/ 1121228 w 1308063"/>
              <a:gd name="connsiteY50" fmla="*/ 892629 h 1132115"/>
              <a:gd name="connsiteX51" fmla="*/ 1099457 w 1308063"/>
              <a:gd name="connsiteY51" fmla="*/ 859972 h 1132115"/>
              <a:gd name="connsiteX52" fmla="*/ 1077685 w 1308063"/>
              <a:gd name="connsiteY52" fmla="*/ 794657 h 1132115"/>
              <a:gd name="connsiteX53" fmla="*/ 1066800 w 1308063"/>
              <a:gd name="connsiteY53" fmla="*/ 762000 h 1132115"/>
              <a:gd name="connsiteX54" fmla="*/ 1077685 w 1308063"/>
              <a:gd name="connsiteY54" fmla="*/ 674915 h 1132115"/>
              <a:gd name="connsiteX55" fmla="*/ 1099457 w 1308063"/>
              <a:gd name="connsiteY55" fmla="*/ 653143 h 1132115"/>
              <a:gd name="connsiteX56" fmla="*/ 1164771 w 1308063"/>
              <a:gd name="connsiteY56" fmla="*/ 631372 h 1132115"/>
              <a:gd name="connsiteX57" fmla="*/ 1197428 w 1308063"/>
              <a:gd name="connsiteY57" fmla="*/ 620486 h 1132115"/>
              <a:gd name="connsiteX58" fmla="*/ 1262742 w 1308063"/>
              <a:gd name="connsiteY58" fmla="*/ 587829 h 1132115"/>
              <a:gd name="connsiteX59" fmla="*/ 1306285 w 1308063"/>
              <a:gd name="connsiteY59" fmla="*/ 533400 h 1132115"/>
              <a:gd name="connsiteX60" fmla="*/ 1295400 w 1308063"/>
              <a:gd name="connsiteY60" fmla="*/ 424543 h 1132115"/>
              <a:gd name="connsiteX61" fmla="*/ 1251857 w 1308063"/>
              <a:gd name="connsiteY61" fmla="*/ 413657 h 1132115"/>
              <a:gd name="connsiteX62" fmla="*/ 1219200 w 1308063"/>
              <a:gd name="connsiteY62" fmla="*/ 402772 h 1132115"/>
              <a:gd name="connsiteX63" fmla="*/ 1045028 w 1308063"/>
              <a:gd name="connsiteY63" fmla="*/ 381000 h 1132115"/>
              <a:gd name="connsiteX64" fmla="*/ 1023257 w 1308063"/>
              <a:gd name="connsiteY64" fmla="*/ 348343 h 1132115"/>
              <a:gd name="connsiteX65" fmla="*/ 1001485 w 1308063"/>
              <a:gd name="connsiteY65" fmla="*/ 272143 h 1132115"/>
              <a:gd name="connsiteX66" fmla="*/ 990600 w 1308063"/>
              <a:gd name="connsiteY66" fmla="*/ 239486 h 1132115"/>
              <a:gd name="connsiteX67" fmla="*/ 957942 w 1308063"/>
              <a:gd name="connsiteY67" fmla="*/ 43543 h 1132115"/>
              <a:gd name="connsiteX68" fmla="*/ 925285 w 1308063"/>
              <a:gd name="connsiteY68" fmla="*/ 21772 h 1132115"/>
              <a:gd name="connsiteX69" fmla="*/ 859971 w 1308063"/>
              <a:gd name="connsiteY69" fmla="*/ 0 h 1132115"/>
              <a:gd name="connsiteX70" fmla="*/ 816428 w 1308063"/>
              <a:gd name="connsiteY70" fmla="*/ 54429 h 1132115"/>
              <a:gd name="connsiteX71" fmla="*/ 805542 w 1308063"/>
              <a:gd name="connsiteY71" fmla="*/ 87086 h 1132115"/>
              <a:gd name="connsiteX72" fmla="*/ 783771 w 1308063"/>
              <a:gd name="connsiteY72" fmla="*/ 119743 h 1132115"/>
              <a:gd name="connsiteX73" fmla="*/ 740228 w 1308063"/>
              <a:gd name="connsiteY73" fmla="*/ 206829 h 1132115"/>
              <a:gd name="connsiteX74" fmla="*/ 718457 w 1308063"/>
              <a:gd name="connsiteY74" fmla="*/ 272143 h 1132115"/>
              <a:gd name="connsiteX75" fmla="*/ 653142 w 1308063"/>
              <a:gd name="connsiteY75" fmla="*/ 348343 h 1132115"/>
              <a:gd name="connsiteX76" fmla="*/ 620485 w 1308063"/>
              <a:gd name="connsiteY76" fmla="*/ 359229 h 1132115"/>
              <a:gd name="connsiteX77" fmla="*/ 598714 w 1308063"/>
              <a:gd name="connsiteY77" fmla="*/ 370115 h 1132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1308063" h="1132115">
                <a:moveTo>
                  <a:pt x="598714" y="370115"/>
                </a:moveTo>
                <a:lnTo>
                  <a:pt x="598714" y="370115"/>
                </a:lnTo>
                <a:cubicBezTo>
                  <a:pt x="587828" y="341086"/>
                  <a:pt x="579922" y="310759"/>
                  <a:pt x="566057" y="283029"/>
                </a:cubicBezTo>
                <a:cubicBezTo>
                  <a:pt x="561467" y="273849"/>
                  <a:pt x="549565" y="270058"/>
                  <a:pt x="544285" y="261257"/>
                </a:cubicBezTo>
                <a:cubicBezTo>
                  <a:pt x="525018" y="229146"/>
                  <a:pt x="546108" y="227517"/>
                  <a:pt x="511628" y="206829"/>
                </a:cubicBezTo>
                <a:cubicBezTo>
                  <a:pt x="501789" y="200925"/>
                  <a:pt x="490041" y="198962"/>
                  <a:pt x="478971" y="195943"/>
                </a:cubicBezTo>
                <a:cubicBezTo>
                  <a:pt x="450103" y="188070"/>
                  <a:pt x="391885" y="174172"/>
                  <a:pt x="391885" y="174172"/>
                </a:cubicBezTo>
                <a:cubicBezTo>
                  <a:pt x="351187" y="153823"/>
                  <a:pt x="333628" y="134371"/>
                  <a:pt x="283028" y="163286"/>
                </a:cubicBezTo>
                <a:cubicBezTo>
                  <a:pt x="273065" y="168979"/>
                  <a:pt x="275771" y="185057"/>
                  <a:pt x="272142" y="195943"/>
                </a:cubicBezTo>
                <a:cubicBezTo>
                  <a:pt x="280986" y="284377"/>
                  <a:pt x="263999" y="286456"/>
                  <a:pt x="304800" y="337457"/>
                </a:cubicBezTo>
                <a:cubicBezTo>
                  <a:pt x="311211" y="345471"/>
                  <a:pt x="319314" y="351972"/>
                  <a:pt x="326571" y="359229"/>
                </a:cubicBezTo>
                <a:cubicBezTo>
                  <a:pt x="333828" y="381000"/>
                  <a:pt x="352115" y="401906"/>
                  <a:pt x="348342" y="424543"/>
                </a:cubicBezTo>
                <a:cubicBezTo>
                  <a:pt x="344714" y="446314"/>
                  <a:pt x="345207" y="469191"/>
                  <a:pt x="337457" y="489857"/>
                </a:cubicBezTo>
                <a:cubicBezTo>
                  <a:pt x="332784" y="502319"/>
                  <a:pt x="290636" y="529596"/>
                  <a:pt x="283028" y="533400"/>
                </a:cubicBezTo>
                <a:cubicBezTo>
                  <a:pt x="255608" y="547110"/>
                  <a:pt x="211339" y="550394"/>
                  <a:pt x="185057" y="555172"/>
                </a:cubicBezTo>
                <a:cubicBezTo>
                  <a:pt x="166853" y="558482"/>
                  <a:pt x="148832" y="562747"/>
                  <a:pt x="130628" y="566057"/>
                </a:cubicBezTo>
                <a:cubicBezTo>
                  <a:pt x="108912" y="570005"/>
                  <a:pt x="86727" y="571590"/>
                  <a:pt x="65314" y="576943"/>
                </a:cubicBezTo>
                <a:cubicBezTo>
                  <a:pt x="43050" y="582509"/>
                  <a:pt x="0" y="598715"/>
                  <a:pt x="0" y="598715"/>
                </a:cubicBezTo>
                <a:cubicBezTo>
                  <a:pt x="3628" y="613229"/>
                  <a:pt x="4194" y="628876"/>
                  <a:pt x="10885" y="642257"/>
                </a:cubicBezTo>
                <a:cubicBezTo>
                  <a:pt x="15475" y="651437"/>
                  <a:pt x="23746" y="658937"/>
                  <a:pt x="32657" y="664029"/>
                </a:cubicBezTo>
                <a:cubicBezTo>
                  <a:pt x="74056" y="687686"/>
                  <a:pt x="96528" y="686689"/>
                  <a:pt x="141514" y="696686"/>
                </a:cubicBezTo>
                <a:cubicBezTo>
                  <a:pt x="156119" y="699932"/>
                  <a:pt x="170727" y="703273"/>
                  <a:pt x="185057" y="707572"/>
                </a:cubicBezTo>
                <a:cubicBezTo>
                  <a:pt x="207038" y="714166"/>
                  <a:pt x="250371" y="729343"/>
                  <a:pt x="250371" y="729343"/>
                </a:cubicBezTo>
                <a:cubicBezTo>
                  <a:pt x="254000" y="740229"/>
                  <a:pt x="255353" y="752161"/>
                  <a:pt x="261257" y="762000"/>
                </a:cubicBezTo>
                <a:cubicBezTo>
                  <a:pt x="266537" y="770801"/>
                  <a:pt x="282388" y="773529"/>
                  <a:pt x="283028" y="783772"/>
                </a:cubicBezTo>
                <a:cubicBezTo>
                  <a:pt x="292482" y="935041"/>
                  <a:pt x="309054" y="911565"/>
                  <a:pt x="239485" y="957943"/>
                </a:cubicBezTo>
                <a:cubicBezTo>
                  <a:pt x="232228" y="968829"/>
                  <a:pt x="223565" y="978898"/>
                  <a:pt x="217714" y="990600"/>
                </a:cubicBezTo>
                <a:cubicBezTo>
                  <a:pt x="212582" y="1000863"/>
                  <a:pt x="212732" y="1013418"/>
                  <a:pt x="206828" y="1023257"/>
                </a:cubicBezTo>
                <a:cubicBezTo>
                  <a:pt x="201548" y="1032058"/>
                  <a:pt x="192314" y="1037772"/>
                  <a:pt x="185057" y="1045029"/>
                </a:cubicBezTo>
                <a:cubicBezTo>
                  <a:pt x="188685" y="1059543"/>
                  <a:pt x="189251" y="1075191"/>
                  <a:pt x="195942" y="1088572"/>
                </a:cubicBezTo>
                <a:cubicBezTo>
                  <a:pt x="211901" y="1120490"/>
                  <a:pt x="241715" y="1113622"/>
                  <a:pt x="272142" y="1121229"/>
                </a:cubicBezTo>
                <a:cubicBezTo>
                  <a:pt x="283274" y="1124012"/>
                  <a:pt x="293914" y="1128486"/>
                  <a:pt x="304800" y="1132115"/>
                </a:cubicBezTo>
                <a:cubicBezTo>
                  <a:pt x="316810" y="1130614"/>
                  <a:pt x="398045" y="1126241"/>
                  <a:pt x="424542" y="1110343"/>
                </a:cubicBezTo>
                <a:cubicBezTo>
                  <a:pt x="433343" y="1105063"/>
                  <a:pt x="439057" y="1095829"/>
                  <a:pt x="446314" y="1088572"/>
                </a:cubicBezTo>
                <a:cubicBezTo>
                  <a:pt x="453571" y="1074058"/>
                  <a:pt x="461693" y="1059944"/>
                  <a:pt x="468085" y="1045029"/>
                </a:cubicBezTo>
                <a:cubicBezTo>
                  <a:pt x="472605" y="1034482"/>
                  <a:pt x="473839" y="1022635"/>
                  <a:pt x="478971" y="1012372"/>
                </a:cubicBezTo>
                <a:cubicBezTo>
                  <a:pt x="484822" y="1000670"/>
                  <a:pt x="494891" y="991417"/>
                  <a:pt x="500742" y="979715"/>
                </a:cubicBezTo>
                <a:cubicBezTo>
                  <a:pt x="505874" y="969452"/>
                  <a:pt x="502291" y="953727"/>
                  <a:pt x="511628" y="947057"/>
                </a:cubicBezTo>
                <a:cubicBezTo>
                  <a:pt x="530302" y="933718"/>
                  <a:pt x="555171" y="932543"/>
                  <a:pt x="576942" y="925286"/>
                </a:cubicBezTo>
                <a:lnTo>
                  <a:pt x="609600" y="914400"/>
                </a:lnTo>
                <a:cubicBezTo>
                  <a:pt x="664028" y="918029"/>
                  <a:pt x="718669" y="919262"/>
                  <a:pt x="772885" y="925286"/>
                </a:cubicBezTo>
                <a:cubicBezTo>
                  <a:pt x="784289" y="926553"/>
                  <a:pt x="795703" y="930268"/>
                  <a:pt x="805542" y="936172"/>
                </a:cubicBezTo>
                <a:cubicBezTo>
                  <a:pt x="814343" y="941452"/>
                  <a:pt x="820057" y="950686"/>
                  <a:pt x="827314" y="957943"/>
                </a:cubicBezTo>
                <a:cubicBezTo>
                  <a:pt x="830943" y="968829"/>
                  <a:pt x="831315" y="981420"/>
                  <a:pt x="838200" y="990600"/>
                </a:cubicBezTo>
                <a:cubicBezTo>
                  <a:pt x="851523" y="1008364"/>
                  <a:pt x="896956" y="1054209"/>
                  <a:pt x="925285" y="1066800"/>
                </a:cubicBezTo>
                <a:cubicBezTo>
                  <a:pt x="946256" y="1076121"/>
                  <a:pt x="990600" y="1088572"/>
                  <a:pt x="990600" y="1088572"/>
                </a:cubicBezTo>
                <a:cubicBezTo>
                  <a:pt x="1037771" y="1084943"/>
                  <a:pt x="1089242" y="1097693"/>
                  <a:pt x="1132114" y="1077686"/>
                </a:cubicBezTo>
                <a:cubicBezTo>
                  <a:pt x="1152910" y="1067981"/>
                  <a:pt x="1146628" y="1034143"/>
                  <a:pt x="1153885" y="1012372"/>
                </a:cubicBezTo>
                <a:lnTo>
                  <a:pt x="1164771" y="979715"/>
                </a:lnTo>
                <a:cubicBezTo>
                  <a:pt x="1161142" y="961572"/>
                  <a:pt x="1162159" y="941835"/>
                  <a:pt x="1153885" y="925286"/>
                </a:cubicBezTo>
                <a:cubicBezTo>
                  <a:pt x="1147000" y="911517"/>
                  <a:pt x="1131083" y="904456"/>
                  <a:pt x="1121228" y="892629"/>
                </a:cubicBezTo>
                <a:cubicBezTo>
                  <a:pt x="1112853" y="882578"/>
                  <a:pt x="1104770" y="871927"/>
                  <a:pt x="1099457" y="859972"/>
                </a:cubicBezTo>
                <a:cubicBezTo>
                  <a:pt x="1090136" y="839001"/>
                  <a:pt x="1084942" y="816429"/>
                  <a:pt x="1077685" y="794657"/>
                </a:cubicBezTo>
                <a:lnTo>
                  <a:pt x="1066800" y="762000"/>
                </a:lnTo>
                <a:cubicBezTo>
                  <a:pt x="1070428" y="732972"/>
                  <a:pt x="1069279" y="702935"/>
                  <a:pt x="1077685" y="674915"/>
                </a:cubicBezTo>
                <a:cubicBezTo>
                  <a:pt x="1080634" y="665084"/>
                  <a:pt x="1090277" y="657733"/>
                  <a:pt x="1099457" y="653143"/>
                </a:cubicBezTo>
                <a:cubicBezTo>
                  <a:pt x="1119983" y="642880"/>
                  <a:pt x="1143000" y="638629"/>
                  <a:pt x="1164771" y="631372"/>
                </a:cubicBezTo>
                <a:cubicBezTo>
                  <a:pt x="1175657" y="627743"/>
                  <a:pt x="1187881" y="626851"/>
                  <a:pt x="1197428" y="620486"/>
                </a:cubicBezTo>
                <a:cubicBezTo>
                  <a:pt x="1239632" y="592350"/>
                  <a:pt x="1217674" y="602852"/>
                  <a:pt x="1262742" y="587829"/>
                </a:cubicBezTo>
                <a:cubicBezTo>
                  <a:pt x="1273117" y="577454"/>
                  <a:pt x="1305141" y="548277"/>
                  <a:pt x="1306285" y="533400"/>
                </a:cubicBezTo>
                <a:cubicBezTo>
                  <a:pt x="1309082" y="497041"/>
                  <a:pt x="1310490" y="457741"/>
                  <a:pt x="1295400" y="424543"/>
                </a:cubicBezTo>
                <a:cubicBezTo>
                  <a:pt x="1289209" y="410923"/>
                  <a:pt x="1266242" y="417767"/>
                  <a:pt x="1251857" y="413657"/>
                </a:cubicBezTo>
                <a:cubicBezTo>
                  <a:pt x="1240824" y="410505"/>
                  <a:pt x="1230233" y="405924"/>
                  <a:pt x="1219200" y="402772"/>
                </a:cubicBezTo>
                <a:cubicBezTo>
                  <a:pt x="1148428" y="382552"/>
                  <a:pt x="1146291" y="389439"/>
                  <a:pt x="1045028" y="381000"/>
                </a:cubicBezTo>
                <a:cubicBezTo>
                  <a:pt x="1037771" y="370114"/>
                  <a:pt x="1029108" y="360045"/>
                  <a:pt x="1023257" y="348343"/>
                </a:cubicBezTo>
                <a:cubicBezTo>
                  <a:pt x="1014557" y="330942"/>
                  <a:pt x="1006136" y="288420"/>
                  <a:pt x="1001485" y="272143"/>
                </a:cubicBezTo>
                <a:cubicBezTo>
                  <a:pt x="998333" y="261110"/>
                  <a:pt x="994228" y="250372"/>
                  <a:pt x="990600" y="239486"/>
                </a:cubicBezTo>
                <a:cubicBezTo>
                  <a:pt x="986591" y="179359"/>
                  <a:pt x="1008115" y="93715"/>
                  <a:pt x="957942" y="43543"/>
                </a:cubicBezTo>
                <a:cubicBezTo>
                  <a:pt x="948691" y="34292"/>
                  <a:pt x="937240" y="27085"/>
                  <a:pt x="925285" y="21772"/>
                </a:cubicBezTo>
                <a:cubicBezTo>
                  <a:pt x="904314" y="12451"/>
                  <a:pt x="859971" y="0"/>
                  <a:pt x="859971" y="0"/>
                </a:cubicBezTo>
                <a:cubicBezTo>
                  <a:pt x="839723" y="20249"/>
                  <a:pt x="830160" y="26967"/>
                  <a:pt x="816428" y="54429"/>
                </a:cubicBezTo>
                <a:cubicBezTo>
                  <a:pt x="811296" y="64692"/>
                  <a:pt x="810674" y="76823"/>
                  <a:pt x="805542" y="87086"/>
                </a:cubicBezTo>
                <a:cubicBezTo>
                  <a:pt x="799691" y="98788"/>
                  <a:pt x="789084" y="107788"/>
                  <a:pt x="783771" y="119743"/>
                </a:cubicBezTo>
                <a:cubicBezTo>
                  <a:pt x="743745" y="209803"/>
                  <a:pt x="784940" y="162117"/>
                  <a:pt x="740228" y="206829"/>
                </a:cubicBezTo>
                <a:cubicBezTo>
                  <a:pt x="732971" y="228600"/>
                  <a:pt x="731187" y="253048"/>
                  <a:pt x="718457" y="272143"/>
                </a:cubicBezTo>
                <a:cubicBezTo>
                  <a:pt x="704528" y="293036"/>
                  <a:pt x="675767" y="340801"/>
                  <a:pt x="653142" y="348343"/>
                </a:cubicBezTo>
                <a:cubicBezTo>
                  <a:pt x="642256" y="351972"/>
                  <a:pt x="631617" y="356446"/>
                  <a:pt x="620485" y="359229"/>
                </a:cubicBezTo>
                <a:cubicBezTo>
                  <a:pt x="616965" y="360109"/>
                  <a:pt x="602342" y="368301"/>
                  <a:pt x="598714" y="370115"/>
                </a:cubicBezTo>
                <a:close/>
              </a:path>
            </a:pathLst>
          </a:custGeom>
          <a:solidFill>
            <a:srgbClr val="FF0000"/>
          </a:soli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3897086" y="2351314"/>
            <a:ext cx="1817914" cy="1001486"/>
          </a:xfrm>
          <a:custGeom>
            <a:avLst/>
            <a:gdLst>
              <a:gd name="connsiteX0" fmla="*/ 413657 w 1817914"/>
              <a:gd name="connsiteY0" fmla="*/ 391886 h 1001486"/>
              <a:gd name="connsiteX1" fmla="*/ 413657 w 1817914"/>
              <a:gd name="connsiteY1" fmla="*/ 391886 h 1001486"/>
              <a:gd name="connsiteX2" fmla="*/ 304800 w 1817914"/>
              <a:gd name="connsiteY2" fmla="*/ 381000 h 1001486"/>
              <a:gd name="connsiteX3" fmla="*/ 217714 w 1817914"/>
              <a:gd name="connsiteY3" fmla="*/ 359229 h 1001486"/>
              <a:gd name="connsiteX4" fmla="*/ 21771 w 1817914"/>
              <a:gd name="connsiteY4" fmla="*/ 391886 h 1001486"/>
              <a:gd name="connsiteX5" fmla="*/ 0 w 1817914"/>
              <a:gd name="connsiteY5" fmla="*/ 435429 h 1001486"/>
              <a:gd name="connsiteX6" fmla="*/ 10885 w 1817914"/>
              <a:gd name="connsiteY6" fmla="*/ 522515 h 1001486"/>
              <a:gd name="connsiteX7" fmla="*/ 43543 w 1817914"/>
              <a:gd name="connsiteY7" fmla="*/ 533400 h 1001486"/>
              <a:gd name="connsiteX8" fmla="*/ 97971 w 1817914"/>
              <a:gd name="connsiteY8" fmla="*/ 576943 h 1001486"/>
              <a:gd name="connsiteX9" fmla="*/ 130628 w 1817914"/>
              <a:gd name="connsiteY9" fmla="*/ 587829 h 1001486"/>
              <a:gd name="connsiteX10" fmla="*/ 195943 w 1817914"/>
              <a:gd name="connsiteY10" fmla="*/ 631372 h 1001486"/>
              <a:gd name="connsiteX11" fmla="*/ 272143 w 1817914"/>
              <a:gd name="connsiteY11" fmla="*/ 674915 h 1001486"/>
              <a:gd name="connsiteX12" fmla="*/ 304800 w 1817914"/>
              <a:gd name="connsiteY12" fmla="*/ 707572 h 1001486"/>
              <a:gd name="connsiteX13" fmla="*/ 304800 w 1817914"/>
              <a:gd name="connsiteY13" fmla="*/ 870857 h 1001486"/>
              <a:gd name="connsiteX14" fmla="*/ 337457 w 1817914"/>
              <a:gd name="connsiteY14" fmla="*/ 990600 h 1001486"/>
              <a:gd name="connsiteX15" fmla="*/ 370114 w 1817914"/>
              <a:gd name="connsiteY15" fmla="*/ 1001486 h 1001486"/>
              <a:gd name="connsiteX16" fmla="*/ 555171 w 1817914"/>
              <a:gd name="connsiteY16" fmla="*/ 990600 h 1001486"/>
              <a:gd name="connsiteX17" fmla="*/ 609600 w 1817914"/>
              <a:gd name="connsiteY17" fmla="*/ 936172 h 1001486"/>
              <a:gd name="connsiteX18" fmla="*/ 631371 w 1817914"/>
              <a:gd name="connsiteY18" fmla="*/ 914400 h 1001486"/>
              <a:gd name="connsiteX19" fmla="*/ 729343 w 1817914"/>
              <a:gd name="connsiteY19" fmla="*/ 870857 h 1001486"/>
              <a:gd name="connsiteX20" fmla="*/ 762000 w 1817914"/>
              <a:gd name="connsiteY20" fmla="*/ 849086 h 1001486"/>
              <a:gd name="connsiteX21" fmla="*/ 1001485 w 1817914"/>
              <a:gd name="connsiteY21" fmla="*/ 859972 h 1001486"/>
              <a:gd name="connsiteX22" fmla="*/ 1077685 w 1817914"/>
              <a:gd name="connsiteY22" fmla="*/ 881743 h 1001486"/>
              <a:gd name="connsiteX23" fmla="*/ 1110343 w 1817914"/>
              <a:gd name="connsiteY23" fmla="*/ 903515 h 1001486"/>
              <a:gd name="connsiteX24" fmla="*/ 1175657 w 1817914"/>
              <a:gd name="connsiteY24" fmla="*/ 925286 h 1001486"/>
              <a:gd name="connsiteX25" fmla="*/ 1273628 w 1817914"/>
              <a:gd name="connsiteY25" fmla="*/ 947057 h 1001486"/>
              <a:gd name="connsiteX26" fmla="*/ 1360714 w 1817914"/>
              <a:gd name="connsiteY26" fmla="*/ 968829 h 1001486"/>
              <a:gd name="connsiteX27" fmla="*/ 1632857 w 1817914"/>
              <a:gd name="connsiteY27" fmla="*/ 947057 h 1001486"/>
              <a:gd name="connsiteX28" fmla="*/ 1676400 w 1817914"/>
              <a:gd name="connsiteY28" fmla="*/ 925286 h 1001486"/>
              <a:gd name="connsiteX29" fmla="*/ 1719943 w 1817914"/>
              <a:gd name="connsiteY29" fmla="*/ 914400 h 1001486"/>
              <a:gd name="connsiteX30" fmla="*/ 1752600 w 1817914"/>
              <a:gd name="connsiteY30" fmla="*/ 892629 h 1001486"/>
              <a:gd name="connsiteX31" fmla="*/ 1796143 w 1817914"/>
              <a:gd name="connsiteY31" fmla="*/ 881743 h 1001486"/>
              <a:gd name="connsiteX32" fmla="*/ 1785257 w 1817914"/>
              <a:gd name="connsiteY32" fmla="*/ 849086 h 1001486"/>
              <a:gd name="connsiteX33" fmla="*/ 1730828 w 1817914"/>
              <a:gd name="connsiteY33" fmla="*/ 838200 h 1001486"/>
              <a:gd name="connsiteX34" fmla="*/ 1698171 w 1817914"/>
              <a:gd name="connsiteY34" fmla="*/ 827315 h 1001486"/>
              <a:gd name="connsiteX35" fmla="*/ 1654628 w 1817914"/>
              <a:gd name="connsiteY35" fmla="*/ 816429 h 1001486"/>
              <a:gd name="connsiteX36" fmla="*/ 1589314 w 1817914"/>
              <a:gd name="connsiteY36" fmla="*/ 794657 h 1001486"/>
              <a:gd name="connsiteX37" fmla="*/ 1534885 w 1817914"/>
              <a:gd name="connsiteY37" fmla="*/ 783772 h 1001486"/>
              <a:gd name="connsiteX38" fmla="*/ 1502228 w 1817914"/>
              <a:gd name="connsiteY38" fmla="*/ 762000 h 1001486"/>
              <a:gd name="connsiteX39" fmla="*/ 1458685 w 1817914"/>
              <a:gd name="connsiteY39" fmla="*/ 751115 h 1001486"/>
              <a:gd name="connsiteX40" fmla="*/ 1426028 w 1817914"/>
              <a:gd name="connsiteY40" fmla="*/ 740229 h 1001486"/>
              <a:gd name="connsiteX41" fmla="*/ 1371600 w 1817914"/>
              <a:gd name="connsiteY41" fmla="*/ 707572 h 1001486"/>
              <a:gd name="connsiteX42" fmla="*/ 1328057 w 1817914"/>
              <a:gd name="connsiteY42" fmla="*/ 653143 h 1001486"/>
              <a:gd name="connsiteX43" fmla="*/ 1338943 w 1817914"/>
              <a:gd name="connsiteY43" fmla="*/ 598715 h 1001486"/>
              <a:gd name="connsiteX44" fmla="*/ 1404257 w 1817914"/>
              <a:gd name="connsiteY44" fmla="*/ 555172 h 1001486"/>
              <a:gd name="connsiteX45" fmla="*/ 1436914 w 1817914"/>
              <a:gd name="connsiteY45" fmla="*/ 533400 h 1001486"/>
              <a:gd name="connsiteX46" fmla="*/ 1480457 w 1817914"/>
              <a:gd name="connsiteY46" fmla="*/ 478972 h 1001486"/>
              <a:gd name="connsiteX47" fmla="*/ 1513114 w 1817914"/>
              <a:gd name="connsiteY47" fmla="*/ 468086 h 1001486"/>
              <a:gd name="connsiteX48" fmla="*/ 1545771 w 1817914"/>
              <a:gd name="connsiteY48" fmla="*/ 446315 h 1001486"/>
              <a:gd name="connsiteX49" fmla="*/ 1632857 w 1817914"/>
              <a:gd name="connsiteY49" fmla="*/ 402772 h 1001486"/>
              <a:gd name="connsiteX50" fmla="*/ 1698171 w 1817914"/>
              <a:gd name="connsiteY50" fmla="*/ 381000 h 1001486"/>
              <a:gd name="connsiteX51" fmla="*/ 1741714 w 1817914"/>
              <a:gd name="connsiteY51" fmla="*/ 337457 h 1001486"/>
              <a:gd name="connsiteX52" fmla="*/ 1785257 w 1817914"/>
              <a:gd name="connsiteY52" fmla="*/ 272143 h 1001486"/>
              <a:gd name="connsiteX53" fmla="*/ 1807028 w 1817914"/>
              <a:gd name="connsiteY53" fmla="*/ 239486 h 1001486"/>
              <a:gd name="connsiteX54" fmla="*/ 1817914 w 1817914"/>
              <a:gd name="connsiteY54" fmla="*/ 206829 h 1001486"/>
              <a:gd name="connsiteX55" fmla="*/ 1785257 w 1817914"/>
              <a:gd name="connsiteY55" fmla="*/ 108857 h 1001486"/>
              <a:gd name="connsiteX56" fmla="*/ 1719943 w 1817914"/>
              <a:gd name="connsiteY56" fmla="*/ 65315 h 1001486"/>
              <a:gd name="connsiteX57" fmla="*/ 1338943 w 1817914"/>
              <a:gd name="connsiteY57" fmla="*/ 65315 h 1001486"/>
              <a:gd name="connsiteX58" fmla="*/ 1273628 w 1817914"/>
              <a:gd name="connsiteY58" fmla="*/ 21772 h 1001486"/>
              <a:gd name="connsiteX59" fmla="*/ 1197428 w 1817914"/>
              <a:gd name="connsiteY59" fmla="*/ 0 h 1001486"/>
              <a:gd name="connsiteX60" fmla="*/ 1132114 w 1817914"/>
              <a:gd name="connsiteY60" fmla="*/ 10886 h 1001486"/>
              <a:gd name="connsiteX61" fmla="*/ 1110343 w 1817914"/>
              <a:gd name="connsiteY61" fmla="*/ 43543 h 1001486"/>
              <a:gd name="connsiteX62" fmla="*/ 1088571 w 1817914"/>
              <a:gd name="connsiteY62" fmla="*/ 87086 h 1001486"/>
              <a:gd name="connsiteX63" fmla="*/ 1066800 w 1817914"/>
              <a:gd name="connsiteY63" fmla="*/ 119743 h 1001486"/>
              <a:gd name="connsiteX64" fmla="*/ 1055914 w 1817914"/>
              <a:gd name="connsiteY64" fmla="*/ 152400 h 1001486"/>
              <a:gd name="connsiteX65" fmla="*/ 1012371 w 1817914"/>
              <a:gd name="connsiteY65" fmla="*/ 217715 h 1001486"/>
              <a:gd name="connsiteX66" fmla="*/ 990600 w 1817914"/>
              <a:gd name="connsiteY66" fmla="*/ 250372 h 1001486"/>
              <a:gd name="connsiteX67" fmla="*/ 968828 w 1817914"/>
              <a:gd name="connsiteY67" fmla="*/ 272143 h 1001486"/>
              <a:gd name="connsiteX68" fmla="*/ 947057 w 1817914"/>
              <a:gd name="connsiteY68" fmla="*/ 304800 h 1001486"/>
              <a:gd name="connsiteX69" fmla="*/ 881743 w 1817914"/>
              <a:gd name="connsiteY69" fmla="*/ 359229 h 1001486"/>
              <a:gd name="connsiteX70" fmla="*/ 838200 w 1817914"/>
              <a:gd name="connsiteY70" fmla="*/ 381000 h 1001486"/>
              <a:gd name="connsiteX71" fmla="*/ 794657 w 1817914"/>
              <a:gd name="connsiteY71" fmla="*/ 391886 h 1001486"/>
              <a:gd name="connsiteX72" fmla="*/ 762000 w 1817914"/>
              <a:gd name="connsiteY72" fmla="*/ 413657 h 1001486"/>
              <a:gd name="connsiteX73" fmla="*/ 696685 w 1817914"/>
              <a:gd name="connsiteY73" fmla="*/ 435429 h 1001486"/>
              <a:gd name="connsiteX74" fmla="*/ 631371 w 1817914"/>
              <a:gd name="connsiteY74" fmla="*/ 424543 h 1001486"/>
              <a:gd name="connsiteX75" fmla="*/ 566057 w 1817914"/>
              <a:gd name="connsiteY75" fmla="*/ 402772 h 1001486"/>
              <a:gd name="connsiteX76" fmla="*/ 478971 w 1817914"/>
              <a:gd name="connsiteY76" fmla="*/ 391886 h 1001486"/>
              <a:gd name="connsiteX77" fmla="*/ 413657 w 1817914"/>
              <a:gd name="connsiteY77" fmla="*/ 391886 h 1001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1817914" h="1001486">
                <a:moveTo>
                  <a:pt x="413657" y="391886"/>
                </a:moveTo>
                <a:lnTo>
                  <a:pt x="413657" y="391886"/>
                </a:lnTo>
                <a:cubicBezTo>
                  <a:pt x="377371" y="388257"/>
                  <a:pt x="340770" y="386995"/>
                  <a:pt x="304800" y="381000"/>
                </a:cubicBezTo>
                <a:cubicBezTo>
                  <a:pt x="275285" y="376081"/>
                  <a:pt x="217714" y="359229"/>
                  <a:pt x="217714" y="359229"/>
                </a:cubicBezTo>
                <a:cubicBezTo>
                  <a:pt x="194513" y="360776"/>
                  <a:pt x="63088" y="342305"/>
                  <a:pt x="21771" y="391886"/>
                </a:cubicBezTo>
                <a:cubicBezTo>
                  <a:pt x="11382" y="404352"/>
                  <a:pt x="7257" y="420915"/>
                  <a:pt x="0" y="435429"/>
                </a:cubicBezTo>
                <a:cubicBezTo>
                  <a:pt x="3628" y="464458"/>
                  <a:pt x="-996" y="495782"/>
                  <a:pt x="10885" y="522515"/>
                </a:cubicBezTo>
                <a:cubicBezTo>
                  <a:pt x="15545" y="533001"/>
                  <a:pt x="33703" y="527496"/>
                  <a:pt x="43543" y="533400"/>
                </a:cubicBezTo>
                <a:cubicBezTo>
                  <a:pt x="144814" y="594162"/>
                  <a:pt x="-32775" y="511570"/>
                  <a:pt x="97971" y="576943"/>
                </a:cubicBezTo>
                <a:cubicBezTo>
                  <a:pt x="108234" y="582075"/>
                  <a:pt x="120597" y="582256"/>
                  <a:pt x="130628" y="587829"/>
                </a:cubicBezTo>
                <a:cubicBezTo>
                  <a:pt x="153501" y="600536"/>
                  <a:pt x="172539" y="619670"/>
                  <a:pt x="195943" y="631372"/>
                </a:cubicBezTo>
                <a:cubicBezTo>
                  <a:pt x="222562" y="644681"/>
                  <a:pt x="249063" y="655682"/>
                  <a:pt x="272143" y="674915"/>
                </a:cubicBezTo>
                <a:cubicBezTo>
                  <a:pt x="283970" y="684770"/>
                  <a:pt x="293914" y="696686"/>
                  <a:pt x="304800" y="707572"/>
                </a:cubicBezTo>
                <a:cubicBezTo>
                  <a:pt x="332610" y="791007"/>
                  <a:pt x="304800" y="693279"/>
                  <a:pt x="304800" y="870857"/>
                </a:cubicBezTo>
                <a:cubicBezTo>
                  <a:pt x="304800" y="914187"/>
                  <a:pt x="296204" y="965849"/>
                  <a:pt x="337457" y="990600"/>
                </a:cubicBezTo>
                <a:cubicBezTo>
                  <a:pt x="347296" y="996504"/>
                  <a:pt x="359228" y="997857"/>
                  <a:pt x="370114" y="1001486"/>
                </a:cubicBezTo>
                <a:cubicBezTo>
                  <a:pt x="431800" y="997857"/>
                  <a:pt x="494062" y="999766"/>
                  <a:pt x="555171" y="990600"/>
                </a:cubicBezTo>
                <a:cubicBezTo>
                  <a:pt x="584858" y="986147"/>
                  <a:pt x="594426" y="955139"/>
                  <a:pt x="609600" y="936172"/>
                </a:cubicBezTo>
                <a:cubicBezTo>
                  <a:pt x="616011" y="928158"/>
                  <a:pt x="623357" y="920811"/>
                  <a:pt x="631371" y="914400"/>
                </a:cubicBezTo>
                <a:cubicBezTo>
                  <a:pt x="742123" y="825797"/>
                  <a:pt x="548121" y="991670"/>
                  <a:pt x="729343" y="870857"/>
                </a:cubicBezTo>
                <a:lnTo>
                  <a:pt x="762000" y="849086"/>
                </a:lnTo>
                <a:cubicBezTo>
                  <a:pt x="841828" y="852715"/>
                  <a:pt x="921810" y="853843"/>
                  <a:pt x="1001485" y="859972"/>
                </a:cubicBezTo>
                <a:cubicBezTo>
                  <a:pt x="1009732" y="860606"/>
                  <a:pt x="1066443" y="876122"/>
                  <a:pt x="1077685" y="881743"/>
                </a:cubicBezTo>
                <a:cubicBezTo>
                  <a:pt x="1089387" y="887594"/>
                  <a:pt x="1098387" y="898201"/>
                  <a:pt x="1110343" y="903515"/>
                </a:cubicBezTo>
                <a:cubicBezTo>
                  <a:pt x="1131314" y="912835"/>
                  <a:pt x="1153393" y="919720"/>
                  <a:pt x="1175657" y="925286"/>
                </a:cubicBezTo>
                <a:cubicBezTo>
                  <a:pt x="1326550" y="963010"/>
                  <a:pt x="1093970" y="905598"/>
                  <a:pt x="1273628" y="947057"/>
                </a:cubicBezTo>
                <a:cubicBezTo>
                  <a:pt x="1302784" y="953785"/>
                  <a:pt x="1360714" y="968829"/>
                  <a:pt x="1360714" y="968829"/>
                </a:cubicBezTo>
                <a:cubicBezTo>
                  <a:pt x="1364662" y="968621"/>
                  <a:pt x="1571352" y="965508"/>
                  <a:pt x="1632857" y="947057"/>
                </a:cubicBezTo>
                <a:cubicBezTo>
                  <a:pt x="1648400" y="942394"/>
                  <a:pt x="1661206" y="930984"/>
                  <a:pt x="1676400" y="925286"/>
                </a:cubicBezTo>
                <a:cubicBezTo>
                  <a:pt x="1690408" y="920033"/>
                  <a:pt x="1705429" y="918029"/>
                  <a:pt x="1719943" y="914400"/>
                </a:cubicBezTo>
                <a:cubicBezTo>
                  <a:pt x="1730829" y="907143"/>
                  <a:pt x="1740575" y="897783"/>
                  <a:pt x="1752600" y="892629"/>
                </a:cubicBezTo>
                <a:cubicBezTo>
                  <a:pt x="1766351" y="886736"/>
                  <a:pt x="1787166" y="893712"/>
                  <a:pt x="1796143" y="881743"/>
                </a:cubicBezTo>
                <a:cubicBezTo>
                  <a:pt x="1803028" y="872563"/>
                  <a:pt x="1794804" y="855451"/>
                  <a:pt x="1785257" y="849086"/>
                </a:cubicBezTo>
                <a:cubicBezTo>
                  <a:pt x="1769862" y="838823"/>
                  <a:pt x="1748778" y="842687"/>
                  <a:pt x="1730828" y="838200"/>
                </a:cubicBezTo>
                <a:cubicBezTo>
                  <a:pt x="1719696" y="835417"/>
                  <a:pt x="1709204" y="830467"/>
                  <a:pt x="1698171" y="827315"/>
                </a:cubicBezTo>
                <a:cubicBezTo>
                  <a:pt x="1683786" y="823205"/>
                  <a:pt x="1668958" y="820728"/>
                  <a:pt x="1654628" y="816429"/>
                </a:cubicBezTo>
                <a:cubicBezTo>
                  <a:pt x="1632647" y="809834"/>
                  <a:pt x="1611817" y="799157"/>
                  <a:pt x="1589314" y="794657"/>
                </a:cubicBezTo>
                <a:lnTo>
                  <a:pt x="1534885" y="783772"/>
                </a:lnTo>
                <a:cubicBezTo>
                  <a:pt x="1523999" y="776515"/>
                  <a:pt x="1514253" y="767154"/>
                  <a:pt x="1502228" y="762000"/>
                </a:cubicBezTo>
                <a:cubicBezTo>
                  <a:pt x="1488477" y="756107"/>
                  <a:pt x="1473070" y="755225"/>
                  <a:pt x="1458685" y="751115"/>
                </a:cubicBezTo>
                <a:cubicBezTo>
                  <a:pt x="1447652" y="747963"/>
                  <a:pt x="1436914" y="743858"/>
                  <a:pt x="1426028" y="740229"/>
                </a:cubicBezTo>
                <a:cubicBezTo>
                  <a:pt x="1370867" y="685065"/>
                  <a:pt x="1442254" y="749964"/>
                  <a:pt x="1371600" y="707572"/>
                </a:cubicBezTo>
                <a:cubicBezTo>
                  <a:pt x="1354365" y="697231"/>
                  <a:pt x="1337946" y="667976"/>
                  <a:pt x="1328057" y="653143"/>
                </a:cubicBezTo>
                <a:cubicBezTo>
                  <a:pt x="1331686" y="635000"/>
                  <a:pt x="1330669" y="615264"/>
                  <a:pt x="1338943" y="598715"/>
                </a:cubicBezTo>
                <a:cubicBezTo>
                  <a:pt x="1355252" y="566096"/>
                  <a:pt x="1375227" y="564848"/>
                  <a:pt x="1404257" y="555172"/>
                </a:cubicBezTo>
                <a:cubicBezTo>
                  <a:pt x="1415143" y="547915"/>
                  <a:pt x="1427663" y="542651"/>
                  <a:pt x="1436914" y="533400"/>
                </a:cubicBezTo>
                <a:cubicBezTo>
                  <a:pt x="1459166" y="511148"/>
                  <a:pt x="1453523" y="495132"/>
                  <a:pt x="1480457" y="478972"/>
                </a:cubicBezTo>
                <a:cubicBezTo>
                  <a:pt x="1490296" y="473068"/>
                  <a:pt x="1502851" y="473218"/>
                  <a:pt x="1513114" y="468086"/>
                </a:cubicBezTo>
                <a:cubicBezTo>
                  <a:pt x="1524816" y="462235"/>
                  <a:pt x="1534286" y="452580"/>
                  <a:pt x="1545771" y="446315"/>
                </a:cubicBezTo>
                <a:cubicBezTo>
                  <a:pt x="1574263" y="430774"/>
                  <a:pt x="1602068" y="413035"/>
                  <a:pt x="1632857" y="402772"/>
                </a:cubicBezTo>
                <a:lnTo>
                  <a:pt x="1698171" y="381000"/>
                </a:lnTo>
                <a:cubicBezTo>
                  <a:pt x="1712685" y="366486"/>
                  <a:pt x="1730328" y="354536"/>
                  <a:pt x="1741714" y="337457"/>
                </a:cubicBezTo>
                <a:lnTo>
                  <a:pt x="1785257" y="272143"/>
                </a:lnTo>
                <a:cubicBezTo>
                  <a:pt x="1792514" y="261257"/>
                  <a:pt x="1802891" y="251897"/>
                  <a:pt x="1807028" y="239486"/>
                </a:cubicBezTo>
                <a:lnTo>
                  <a:pt x="1817914" y="206829"/>
                </a:lnTo>
                <a:cubicBezTo>
                  <a:pt x="1809569" y="148413"/>
                  <a:pt x="1823574" y="137595"/>
                  <a:pt x="1785257" y="108857"/>
                </a:cubicBezTo>
                <a:cubicBezTo>
                  <a:pt x="1764324" y="93158"/>
                  <a:pt x="1719943" y="65315"/>
                  <a:pt x="1719943" y="65315"/>
                </a:cubicBezTo>
                <a:cubicBezTo>
                  <a:pt x="1634643" y="69580"/>
                  <a:pt x="1434423" y="88048"/>
                  <a:pt x="1338943" y="65315"/>
                </a:cubicBezTo>
                <a:cubicBezTo>
                  <a:pt x="1313488" y="59254"/>
                  <a:pt x="1298451" y="30047"/>
                  <a:pt x="1273628" y="21772"/>
                </a:cubicBezTo>
                <a:cubicBezTo>
                  <a:pt x="1226778" y="6155"/>
                  <a:pt x="1252103" y="13669"/>
                  <a:pt x="1197428" y="0"/>
                </a:cubicBezTo>
                <a:cubicBezTo>
                  <a:pt x="1175657" y="3629"/>
                  <a:pt x="1151855" y="1015"/>
                  <a:pt x="1132114" y="10886"/>
                </a:cubicBezTo>
                <a:cubicBezTo>
                  <a:pt x="1120412" y="16737"/>
                  <a:pt x="1116834" y="32184"/>
                  <a:pt x="1110343" y="43543"/>
                </a:cubicBezTo>
                <a:cubicBezTo>
                  <a:pt x="1102292" y="57632"/>
                  <a:pt x="1096622" y="72997"/>
                  <a:pt x="1088571" y="87086"/>
                </a:cubicBezTo>
                <a:cubicBezTo>
                  <a:pt x="1082080" y="98445"/>
                  <a:pt x="1072651" y="108041"/>
                  <a:pt x="1066800" y="119743"/>
                </a:cubicBezTo>
                <a:cubicBezTo>
                  <a:pt x="1061668" y="130006"/>
                  <a:pt x="1061487" y="142369"/>
                  <a:pt x="1055914" y="152400"/>
                </a:cubicBezTo>
                <a:cubicBezTo>
                  <a:pt x="1043207" y="175273"/>
                  <a:pt x="1026885" y="195943"/>
                  <a:pt x="1012371" y="217715"/>
                </a:cubicBezTo>
                <a:cubicBezTo>
                  <a:pt x="1005114" y="228601"/>
                  <a:pt x="999851" y="241121"/>
                  <a:pt x="990600" y="250372"/>
                </a:cubicBezTo>
                <a:cubicBezTo>
                  <a:pt x="983343" y="257629"/>
                  <a:pt x="975239" y="264129"/>
                  <a:pt x="968828" y="272143"/>
                </a:cubicBezTo>
                <a:cubicBezTo>
                  <a:pt x="960655" y="282359"/>
                  <a:pt x="955432" y="294749"/>
                  <a:pt x="947057" y="304800"/>
                </a:cubicBezTo>
                <a:cubicBezTo>
                  <a:pt x="926591" y="329359"/>
                  <a:pt x="908986" y="343661"/>
                  <a:pt x="881743" y="359229"/>
                </a:cubicBezTo>
                <a:cubicBezTo>
                  <a:pt x="867654" y="367280"/>
                  <a:pt x="853394" y="375302"/>
                  <a:pt x="838200" y="381000"/>
                </a:cubicBezTo>
                <a:cubicBezTo>
                  <a:pt x="824192" y="386253"/>
                  <a:pt x="809171" y="388257"/>
                  <a:pt x="794657" y="391886"/>
                </a:cubicBezTo>
                <a:cubicBezTo>
                  <a:pt x="783771" y="399143"/>
                  <a:pt x="773955" y="408344"/>
                  <a:pt x="762000" y="413657"/>
                </a:cubicBezTo>
                <a:cubicBezTo>
                  <a:pt x="741029" y="422978"/>
                  <a:pt x="696685" y="435429"/>
                  <a:pt x="696685" y="435429"/>
                </a:cubicBezTo>
                <a:cubicBezTo>
                  <a:pt x="674914" y="431800"/>
                  <a:pt x="652784" y="429896"/>
                  <a:pt x="631371" y="424543"/>
                </a:cubicBezTo>
                <a:cubicBezTo>
                  <a:pt x="609107" y="418977"/>
                  <a:pt x="588829" y="405619"/>
                  <a:pt x="566057" y="402772"/>
                </a:cubicBezTo>
                <a:lnTo>
                  <a:pt x="478971" y="391886"/>
                </a:lnTo>
                <a:cubicBezTo>
                  <a:pt x="422218" y="372968"/>
                  <a:pt x="424543" y="391886"/>
                  <a:pt x="413657" y="391886"/>
                </a:cubicBezTo>
                <a:close/>
              </a:path>
            </a:pathLst>
          </a:custGeom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4702629" y="1317171"/>
            <a:ext cx="1611085" cy="827315"/>
          </a:xfrm>
          <a:custGeom>
            <a:avLst/>
            <a:gdLst>
              <a:gd name="connsiteX0" fmla="*/ 631371 w 1611085"/>
              <a:gd name="connsiteY0" fmla="*/ 87086 h 827315"/>
              <a:gd name="connsiteX1" fmla="*/ 631371 w 1611085"/>
              <a:gd name="connsiteY1" fmla="*/ 87086 h 827315"/>
              <a:gd name="connsiteX2" fmla="*/ 544285 w 1611085"/>
              <a:gd name="connsiteY2" fmla="*/ 43543 h 827315"/>
              <a:gd name="connsiteX3" fmla="*/ 457200 w 1611085"/>
              <a:gd name="connsiteY3" fmla="*/ 21772 h 827315"/>
              <a:gd name="connsiteX4" fmla="*/ 424542 w 1611085"/>
              <a:gd name="connsiteY4" fmla="*/ 10886 h 827315"/>
              <a:gd name="connsiteX5" fmla="*/ 315685 w 1611085"/>
              <a:gd name="connsiteY5" fmla="*/ 21772 h 827315"/>
              <a:gd name="connsiteX6" fmla="*/ 293914 w 1611085"/>
              <a:gd name="connsiteY6" fmla="*/ 87086 h 827315"/>
              <a:gd name="connsiteX7" fmla="*/ 283028 w 1611085"/>
              <a:gd name="connsiteY7" fmla="*/ 326572 h 827315"/>
              <a:gd name="connsiteX8" fmla="*/ 195942 w 1611085"/>
              <a:gd name="connsiteY8" fmla="*/ 402772 h 827315"/>
              <a:gd name="connsiteX9" fmla="*/ 130628 w 1611085"/>
              <a:gd name="connsiteY9" fmla="*/ 435429 h 827315"/>
              <a:gd name="connsiteX10" fmla="*/ 97971 w 1611085"/>
              <a:gd name="connsiteY10" fmla="*/ 457200 h 827315"/>
              <a:gd name="connsiteX11" fmla="*/ 65314 w 1611085"/>
              <a:gd name="connsiteY11" fmla="*/ 468086 h 827315"/>
              <a:gd name="connsiteX12" fmla="*/ 0 w 1611085"/>
              <a:gd name="connsiteY12" fmla="*/ 500743 h 827315"/>
              <a:gd name="connsiteX13" fmla="*/ 10885 w 1611085"/>
              <a:gd name="connsiteY13" fmla="*/ 555172 h 827315"/>
              <a:gd name="connsiteX14" fmla="*/ 54428 w 1611085"/>
              <a:gd name="connsiteY14" fmla="*/ 566058 h 827315"/>
              <a:gd name="connsiteX15" fmla="*/ 108857 w 1611085"/>
              <a:gd name="connsiteY15" fmla="*/ 576943 h 827315"/>
              <a:gd name="connsiteX16" fmla="*/ 283028 w 1611085"/>
              <a:gd name="connsiteY16" fmla="*/ 587829 h 827315"/>
              <a:gd name="connsiteX17" fmla="*/ 381000 w 1611085"/>
              <a:gd name="connsiteY17" fmla="*/ 598715 h 827315"/>
              <a:gd name="connsiteX18" fmla="*/ 457200 w 1611085"/>
              <a:gd name="connsiteY18" fmla="*/ 620486 h 827315"/>
              <a:gd name="connsiteX19" fmla="*/ 522514 w 1611085"/>
              <a:gd name="connsiteY19" fmla="*/ 664029 h 827315"/>
              <a:gd name="connsiteX20" fmla="*/ 555171 w 1611085"/>
              <a:gd name="connsiteY20" fmla="*/ 685800 h 827315"/>
              <a:gd name="connsiteX21" fmla="*/ 587828 w 1611085"/>
              <a:gd name="connsiteY21" fmla="*/ 751115 h 827315"/>
              <a:gd name="connsiteX22" fmla="*/ 620485 w 1611085"/>
              <a:gd name="connsiteY22" fmla="*/ 762000 h 827315"/>
              <a:gd name="connsiteX23" fmla="*/ 674914 w 1611085"/>
              <a:gd name="connsiteY23" fmla="*/ 794658 h 827315"/>
              <a:gd name="connsiteX24" fmla="*/ 762000 w 1611085"/>
              <a:gd name="connsiteY24" fmla="*/ 827315 h 827315"/>
              <a:gd name="connsiteX25" fmla="*/ 870857 w 1611085"/>
              <a:gd name="connsiteY25" fmla="*/ 816429 h 827315"/>
              <a:gd name="connsiteX26" fmla="*/ 925285 w 1611085"/>
              <a:gd name="connsiteY26" fmla="*/ 751115 h 827315"/>
              <a:gd name="connsiteX27" fmla="*/ 947057 w 1611085"/>
              <a:gd name="connsiteY27" fmla="*/ 685800 h 827315"/>
              <a:gd name="connsiteX28" fmla="*/ 979714 w 1611085"/>
              <a:gd name="connsiteY28" fmla="*/ 664029 h 827315"/>
              <a:gd name="connsiteX29" fmla="*/ 1066800 w 1611085"/>
              <a:gd name="connsiteY29" fmla="*/ 642258 h 827315"/>
              <a:gd name="connsiteX30" fmla="*/ 1219200 w 1611085"/>
              <a:gd name="connsiteY30" fmla="*/ 664029 h 827315"/>
              <a:gd name="connsiteX31" fmla="*/ 1284514 w 1611085"/>
              <a:gd name="connsiteY31" fmla="*/ 696686 h 827315"/>
              <a:gd name="connsiteX32" fmla="*/ 1371600 w 1611085"/>
              <a:gd name="connsiteY32" fmla="*/ 718458 h 827315"/>
              <a:gd name="connsiteX33" fmla="*/ 1545771 w 1611085"/>
              <a:gd name="connsiteY33" fmla="*/ 707572 h 827315"/>
              <a:gd name="connsiteX34" fmla="*/ 1578428 w 1611085"/>
              <a:gd name="connsiteY34" fmla="*/ 696686 h 827315"/>
              <a:gd name="connsiteX35" fmla="*/ 1600200 w 1611085"/>
              <a:gd name="connsiteY35" fmla="*/ 674915 h 827315"/>
              <a:gd name="connsiteX36" fmla="*/ 1611085 w 1611085"/>
              <a:gd name="connsiteY36" fmla="*/ 609600 h 827315"/>
              <a:gd name="connsiteX37" fmla="*/ 1600200 w 1611085"/>
              <a:gd name="connsiteY37" fmla="*/ 500743 h 827315"/>
              <a:gd name="connsiteX38" fmla="*/ 1524000 w 1611085"/>
              <a:gd name="connsiteY38" fmla="*/ 424543 h 827315"/>
              <a:gd name="connsiteX39" fmla="*/ 1426028 w 1611085"/>
              <a:gd name="connsiteY39" fmla="*/ 370115 h 827315"/>
              <a:gd name="connsiteX40" fmla="*/ 1404257 w 1611085"/>
              <a:gd name="connsiteY40" fmla="*/ 348343 h 827315"/>
              <a:gd name="connsiteX41" fmla="*/ 1338942 w 1611085"/>
              <a:gd name="connsiteY41" fmla="*/ 326572 h 827315"/>
              <a:gd name="connsiteX42" fmla="*/ 1306285 w 1611085"/>
              <a:gd name="connsiteY42" fmla="*/ 315686 h 827315"/>
              <a:gd name="connsiteX43" fmla="*/ 1240971 w 1611085"/>
              <a:gd name="connsiteY43" fmla="*/ 272143 h 827315"/>
              <a:gd name="connsiteX44" fmla="*/ 1197428 w 1611085"/>
              <a:gd name="connsiteY44" fmla="*/ 206829 h 827315"/>
              <a:gd name="connsiteX45" fmla="*/ 1175657 w 1611085"/>
              <a:gd name="connsiteY45" fmla="*/ 141515 h 827315"/>
              <a:gd name="connsiteX46" fmla="*/ 1153885 w 1611085"/>
              <a:gd name="connsiteY46" fmla="*/ 65315 h 827315"/>
              <a:gd name="connsiteX47" fmla="*/ 1099457 w 1611085"/>
              <a:gd name="connsiteY47" fmla="*/ 21772 h 827315"/>
              <a:gd name="connsiteX48" fmla="*/ 1034142 w 1611085"/>
              <a:gd name="connsiteY48" fmla="*/ 0 h 827315"/>
              <a:gd name="connsiteX49" fmla="*/ 838200 w 1611085"/>
              <a:gd name="connsiteY49" fmla="*/ 10886 h 827315"/>
              <a:gd name="connsiteX50" fmla="*/ 740228 w 1611085"/>
              <a:gd name="connsiteY50" fmla="*/ 54429 h 827315"/>
              <a:gd name="connsiteX51" fmla="*/ 707571 w 1611085"/>
              <a:gd name="connsiteY51" fmla="*/ 65315 h 827315"/>
              <a:gd name="connsiteX52" fmla="*/ 631371 w 1611085"/>
              <a:gd name="connsiteY52" fmla="*/ 87086 h 8273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611085" h="827315">
                <a:moveTo>
                  <a:pt x="631371" y="87086"/>
                </a:moveTo>
                <a:lnTo>
                  <a:pt x="631371" y="87086"/>
                </a:lnTo>
                <a:cubicBezTo>
                  <a:pt x="602342" y="72572"/>
                  <a:pt x="574674" y="54939"/>
                  <a:pt x="544285" y="43543"/>
                </a:cubicBezTo>
                <a:cubicBezTo>
                  <a:pt x="516268" y="33037"/>
                  <a:pt x="485586" y="31234"/>
                  <a:pt x="457200" y="21772"/>
                </a:cubicBezTo>
                <a:lnTo>
                  <a:pt x="424542" y="10886"/>
                </a:lnTo>
                <a:lnTo>
                  <a:pt x="315685" y="21772"/>
                </a:lnTo>
                <a:cubicBezTo>
                  <a:pt x="295862" y="33335"/>
                  <a:pt x="293914" y="87086"/>
                  <a:pt x="293914" y="87086"/>
                </a:cubicBezTo>
                <a:cubicBezTo>
                  <a:pt x="290285" y="166915"/>
                  <a:pt x="292549" y="247230"/>
                  <a:pt x="283028" y="326572"/>
                </a:cubicBezTo>
                <a:cubicBezTo>
                  <a:pt x="279084" y="359440"/>
                  <a:pt x="207459" y="395094"/>
                  <a:pt x="195942" y="402772"/>
                </a:cubicBezTo>
                <a:cubicBezTo>
                  <a:pt x="102354" y="465163"/>
                  <a:pt x="220763" y="390361"/>
                  <a:pt x="130628" y="435429"/>
                </a:cubicBezTo>
                <a:cubicBezTo>
                  <a:pt x="118926" y="441280"/>
                  <a:pt x="109673" y="451349"/>
                  <a:pt x="97971" y="457200"/>
                </a:cubicBezTo>
                <a:cubicBezTo>
                  <a:pt x="87708" y="462332"/>
                  <a:pt x="75577" y="462954"/>
                  <a:pt x="65314" y="468086"/>
                </a:cubicBezTo>
                <a:cubicBezTo>
                  <a:pt x="-19087" y="510288"/>
                  <a:pt x="82077" y="473386"/>
                  <a:pt x="0" y="500743"/>
                </a:cubicBezTo>
                <a:cubicBezTo>
                  <a:pt x="3628" y="518886"/>
                  <a:pt x="-960" y="540958"/>
                  <a:pt x="10885" y="555172"/>
                </a:cubicBezTo>
                <a:cubicBezTo>
                  <a:pt x="20463" y="566665"/>
                  <a:pt x="39823" y="562813"/>
                  <a:pt x="54428" y="566058"/>
                </a:cubicBezTo>
                <a:cubicBezTo>
                  <a:pt x="72490" y="570072"/>
                  <a:pt x="90438" y="575189"/>
                  <a:pt x="108857" y="576943"/>
                </a:cubicBezTo>
                <a:cubicBezTo>
                  <a:pt x="166765" y="582458"/>
                  <a:pt x="225043" y="583190"/>
                  <a:pt x="283028" y="587829"/>
                </a:cubicBezTo>
                <a:cubicBezTo>
                  <a:pt x="315782" y="590449"/>
                  <a:pt x="348343" y="595086"/>
                  <a:pt x="381000" y="598715"/>
                </a:cubicBezTo>
                <a:cubicBezTo>
                  <a:pt x="391252" y="601278"/>
                  <a:pt x="444421" y="613387"/>
                  <a:pt x="457200" y="620486"/>
                </a:cubicBezTo>
                <a:cubicBezTo>
                  <a:pt x="480073" y="633193"/>
                  <a:pt x="500743" y="649515"/>
                  <a:pt x="522514" y="664029"/>
                </a:cubicBezTo>
                <a:lnTo>
                  <a:pt x="555171" y="685800"/>
                </a:lnTo>
                <a:cubicBezTo>
                  <a:pt x="562342" y="707312"/>
                  <a:pt x="568645" y="735768"/>
                  <a:pt x="587828" y="751115"/>
                </a:cubicBezTo>
                <a:cubicBezTo>
                  <a:pt x="596788" y="758283"/>
                  <a:pt x="609599" y="758372"/>
                  <a:pt x="620485" y="762000"/>
                </a:cubicBezTo>
                <a:cubicBezTo>
                  <a:pt x="663010" y="804525"/>
                  <a:pt x="618390" y="766396"/>
                  <a:pt x="674914" y="794658"/>
                </a:cubicBezTo>
                <a:cubicBezTo>
                  <a:pt x="749660" y="832031"/>
                  <a:pt x="656990" y="806313"/>
                  <a:pt x="762000" y="827315"/>
                </a:cubicBezTo>
                <a:cubicBezTo>
                  <a:pt x="798286" y="823686"/>
                  <a:pt x="836003" y="827153"/>
                  <a:pt x="870857" y="816429"/>
                </a:cubicBezTo>
                <a:cubicBezTo>
                  <a:pt x="884056" y="812368"/>
                  <a:pt x="919373" y="764418"/>
                  <a:pt x="925285" y="751115"/>
                </a:cubicBezTo>
                <a:cubicBezTo>
                  <a:pt x="934606" y="730144"/>
                  <a:pt x="927962" y="698530"/>
                  <a:pt x="947057" y="685800"/>
                </a:cubicBezTo>
                <a:cubicBezTo>
                  <a:pt x="957943" y="678543"/>
                  <a:pt x="968012" y="669880"/>
                  <a:pt x="979714" y="664029"/>
                </a:cubicBezTo>
                <a:cubicBezTo>
                  <a:pt x="1002033" y="652870"/>
                  <a:pt x="1046093" y="646399"/>
                  <a:pt x="1066800" y="642258"/>
                </a:cubicBezTo>
                <a:cubicBezTo>
                  <a:pt x="1086004" y="644178"/>
                  <a:pt x="1183169" y="648587"/>
                  <a:pt x="1219200" y="664029"/>
                </a:cubicBezTo>
                <a:cubicBezTo>
                  <a:pt x="1305899" y="701186"/>
                  <a:pt x="1200421" y="673751"/>
                  <a:pt x="1284514" y="696686"/>
                </a:cubicBezTo>
                <a:cubicBezTo>
                  <a:pt x="1313382" y="704559"/>
                  <a:pt x="1371600" y="718458"/>
                  <a:pt x="1371600" y="718458"/>
                </a:cubicBezTo>
                <a:cubicBezTo>
                  <a:pt x="1429657" y="714829"/>
                  <a:pt x="1487920" y="713662"/>
                  <a:pt x="1545771" y="707572"/>
                </a:cubicBezTo>
                <a:cubicBezTo>
                  <a:pt x="1557182" y="706371"/>
                  <a:pt x="1568589" y="702590"/>
                  <a:pt x="1578428" y="696686"/>
                </a:cubicBezTo>
                <a:cubicBezTo>
                  <a:pt x="1587229" y="691406"/>
                  <a:pt x="1592943" y="682172"/>
                  <a:pt x="1600200" y="674915"/>
                </a:cubicBezTo>
                <a:cubicBezTo>
                  <a:pt x="1603828" y="653143"/>
                  <a:pt x="1611085" y="631672"/>
                  <a:pt x="1611085" y="609600"/>
                </a:cubicBezTo>
                <a:cubicBezTo>
                  <a:pt x="1611085" y="573133"/>
                  <a:pt x="1611077" y="535550"/>
                  <a:pt x="1600200" y="500743"/>
                </a:cubicBezTo>
                <a:cubicBezTo>
                  <a:pt x="1571362" y="408461"/>
                  <a:pt x="1572240" y="451343"/>
                  <a:pt x="1524000" y="424543"/>
                </a:cubicBezTo>
                <a:cubicBezTo>
                  <a:pt x="1411712" y="362161"/>
                  <a:pt x="1499920" y="394744"/>
                  <a:pt x="1426028" y="370115"/>
                </a:cubicBezTo>
                <a:cubicBezTo>
                  <a:pt x="1418771" y="362858"/>
                  <a:pt x="1413437" y="352933"/>
                  <a:pt x="1404257" y="348343"/>
                </a:cubicBezTo>
                <a:cubicBezTo>
                  <a:pt x="1383731" y="338080"/>
                  <a:pt x="1360714" y="333829"/>
                  <a:pt x="1338942" y="326572"/>
                </a:cubicBezTo>
                <a:cubicBezTo>
                  <a:pt x="1328056" y="322943"/>
                  <a:pt x="1315832" y="322051"/>
                  <a:pt x="1306285" y="315686"/>
                </a:cubicBezTo>
                <a:lnTo>
                  <a:pt x="1240971" y="272143"/>
                </a:lnTo>
                <a:cubicBezTo>
                  <a:pt x="1226457" y="250372"/>
                  <a:pt x="1205702" y="231652"/>
                  <a:pt x="1197428" y="206829"/>
                </a:cubicBezTo>
                <a:cubicBezTo>
                  <a:pt x="1190171" y="185058"/>
                  <a:pt x="1181223" y="163779"/>
                  <a:pt x="1175657" y="141515"/>
                </a:cubicBezTo>
                <a:cubicBezTo>
                  <a:pt x="1173623" y="133380"/>
                  <a:pt x="1160578" y="76471"/>
                  <a:pt x="1153885" y="65315"/>
                </a:cubicBezTo>
                <a:cubicBezTo>
                  <a:pt x="1145659" y="51605"/>
                  <a:pt x="1111595" y="27167"/>
                  <a:pt x="1099457" y="21772"/>
                </a:cubicBezTo>
                <a:cubicBezTo>
                  <a:pt x="1078486" y="12451"/>
                  <a:pt x="1034142" y="0"/>
                  <a:pt x="1034142" y="0"/>
                </a:cubicBezTo>
                <a:cubicBezTo>
                  <a:pt x="968828" y="3629"/>
                  <a:pt x="903110" y="2772"/>
                  <a:pt x="838200" y="10886"/>
                </a:cubicBezTo>
                <a:cubicBezTo>
                  <a:pt x="763311" y="20247"/>
                  <a:pt x="790363" y="29362"/>
                  <a:pt x="740228" y="54429"/>
                </a:cubicBezTo>
                <a:cubicBezTo>
                  <a:pt x="729965" y="59561"/>
                  <a:pt x="718315" y="61286"/>
                  <a:pt x="707571" y="65315"/>
                </a:cubicBezTo>
                <a:cubicBezTo>
                  <a:pt x="642328" y="89781"/>
                  <a:pt x="644071" y="83457"/>
                  <a:pt x="631371" y="87086"/>
                </a:cubicBezTo>
                <a:close/>
              </a:path>
            </a:pathLst>
          </a:custGeom>
          <a:solidFill>
            <a:srgbClr val="FFFF00"/>
          </a:soli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921808" y="2514600"/>
            <a:ext cx="968247" cy="1556657"/>
          </a:xfrm>
          <a:custGeom>
            <a:avLst/>
            <a:gdLst>
              <a:gd name="connsiteX0" fmla="*/ 272163 w 968247"/>
              <a:gd name="connsiteY0" fmla="*/ 511629 h 1556657"/>
              <a:gd name="connsiteX1" fmla="*/ 272163 w 968247"/>
              <a:gd name="connsiteY1" fmla="*/ 511629 h 1556657"/>
              <a:gd name="connsiteX2" fmla="*/ 217735 w 968247"/>
              <a:gd name="connsiteY2" fmla="*/ 587829 h 1556657"/>
              <a:gd name="connsiteX3" fmla="*/ 174192 w 968247"/>
              <a:gd name="connsiteY3" fmla="*/ 642257 h 1556657"/>
              <a:gd name="connsiteX4" fmla="*/ 174192 w 968247"/>
              <a:gd name="connsiteY4" fmla="*/ 870857 h 1556657"/>
              <a:gd name="connsiteX5" fmla="*/ 195963 w 968247"/>
              <a:gd name="connsiteY5" fmla="*/ 903514 h 1556657"/>
              <a:gd name="connsiteX6" fmla="*/ 217735 w 968247"/>
              <a:gd name="connsiteY6" fmla="*/ 968829 h 1556657"/>
              <a:gd name="connsiteX7" fmla="*/ 228621 w 968247"/>
              <a:gd name="connsiteY7" fmla="*/ 1001486 h 1556657"/>
              <a:gd name="connsiteX8" fmla="*/ 206849 w 968247"/>
              <a:gd name="connsiteY8" fmla="*/ 1153886 h 1556657"/>
              <a:gd name="connsiteX9" fmla="*/ 195963 w 968247"/>
              <a:gd name="connsiteY9" fmla="*/ 1186543 h 1556657"/>
              <a:gd name="connsiteX10" fmla="*/ 163306 w 968247"/>
              <a:gd name="connsiteY10" fmla="*/ 1197429 h 1556657"/>
              <a:gd name="connsiteX11" fmla="*/ 119763 w 968247"/>
              <a:gd name="connsiteY11" fmla="*/ 1230086 h 1556657"/>
              <a:gd name="connsiteX12" fmla="*/ 87106 w 968247"/>
              <a:gd name="connsiteY12" fmla="*/ 1251857 h 1556657"/>
              <a:gd name="connsiteX13" fmla="*/ 21792 w 968247"/>
              <a:gd name="connsiteY13" fmla="*/ 1295400 h 1556657"/>
              <a:gd name="connsiteX14" fmla="*/ 21 w 968247"/>
              <a:gd name="connsiteY14" fmla="*/ 1371600 h 1556657"/>
              <a:gd name="connsiteX15" fmla="*/ 21792 w 968247"/>
              <a:gd name="connsiteY15" fmla="*/ 1502229 h 1556657"/>
              <a:gd name="connsiteX16" fmla="*/ 32678 w 968247"/>
              <a:gd name="connsiteY16" fmla="*/ 1534886 h 1556657"/>
              <a:gd name="connsiteX17" fmla="*/ 65335 w 968247"/>
              <a:gd name="connsiteY17" fmla="*/ 1556657 h 1556657"/>
              <a:gd name="connsiteX18" fmla="*/ 435449 w 968247"/>
              <a:gd name="connsiteY18" fmla="*/ 1545771 h 1556657"/>
              <a:gd name="connsiteX19" fmla="*/ 468106 w 968247"/>
              <a:gd name="connsiteY19" fmla="*/ 1534886 h 1556657"/>
              <a:gd name="connsiteX20" fmla="*/ 489878 w 968247"/>
              <a:gd name="connsiteY20" fmla="*/ 1502229 h 1556657"/>
              <a:gd name="connsiteX21" fmla="*/ 522535 w 968247"/>
              <a:gd name="connsiteY21" fmla="*/ 1382486 h 1556657"/>
              <a:gd name="connsiteX22" fmla="*/ 533421 w 968247"/>
              <a:gd name="connsiteY22" fmla="*/ 1295400 h 1556657"/>
              <a:gd name="connsiteX23" fmla="*/ 544306 w 968247"/>
              <a:gd name="connsiteY23" fmla="*/ 1240971 h 1556657"/>
              <a:gd name="connsiteX24" fmla="*/ 576963 w 968247"/>
              <a:gd name="connsiteY24" fmla="*/ 1099457 h 1556657"/>
              <a:gd name="connsiteX25" fmla="*/ 598735 w 968247"/>
              <a:gd name="connsiteY25" fmla="*/ 1077686 h 1556657"/>
              <a:gd name="connsiteX26" fmla="*/ 664049 w 968247"/>
              <a:gd name="connsiteY26" fmla="*/ 1055914 h 1556657"/>
              <a:gd name="connsiteX27" fmla="*/ 696706 w 968247"/>
              <a:gd name="connsiteY27" fmla="*/ 1045029 h 1556657"/>
              <a:gd name="connsiteX28" fmla="*/ 740249 w 968247"/>
              <a:gd name="connsiteY28" fmla="*/ 1023257 h 1556657"/>
              <a:gd name="connsiteX29" fmla="*/ 849106 w 968247"/>
              <a:gd name="connsiteY29" fmla="*/ 990600 h 1556657"/>
              <a:gd name="connsiteX30" fmla="*/ 881763 w 968247"/>
              <a:gd name="connsiteY30" fmla="*/ 968829 h 1556657"/>
              <a:gd name="connsiteX31" fmla="*/ 914421 w 968247"/>
              <a:gd name="connsiteY31" fmla="*/ 957943 h 1556657"/>
              <a:gd name="connsiteX32" fmla="*/ 936192 w 968247"/>
              <a:gd name="connsiteY32" fmla="*/ 936171 h 1556657"/>
              <a:gd name="connsiteX33" fmla="*/ 947078 w 968247"/>
              <a:gd name="connsiteY33" fmla="*/ 642257 h 1556657"/>
              <a:gd name="connsiteX34" fmla="*/ 947078 w 968247"/>
              <a:gd name="connsiteY34" fmla="*/ 402771 h 1556657"/>
              <a:gd name="connsiteX35" fmla="*/ 925306 w 968247"/>
              <a:gd name="connsiteY35" fmla="*/ 381000 h 1556657"/>
              <a:gd name="connsiteX36" fmla="*/ 881763 w 968247"/>
              <a:gd name="connsiteY36" fmla="*/ 304800 h 1556657"/>
              <a:gd name="connsiteX37" fmla="*/ 849106 w 968247"/>
              <a:gd name="connsiteY37" fmla="*/ 272143 h 1556657"/>
              <a:gd name="connsiteX38" fmla="*/ 838221 w 968247"/>
              <a:gd name="connsiteY38" fmla="*/ 228600 h 1556657"/>
              <a:gd name="connsiteX39" fmla="*/ 794678 w 968247"/>
              <a:gd name="connsiteY39" fmla="*/ 152400 h 1556657"/>
              <a:gd name="connsiteX40" fmla="*/ 783792 w 968247"/>
              <a:gd name="connsiteY40" fmla="*/ 119743 h 1556657"/>
              <a:gd name="connsiteX41" fmla="*/ 751135 w 968247"/>
              <a:gd name="connsiteY41" fmla="*/ 97971 h 1556657"/>
              <a:gd name="connsiteX42" fmla="*/ 664049 w 968247"/>
              <a:gd name="connsiteY42" fmla="*/ 32657 h 1556657"/>
              <a:gd name="connsiteX43" fmla="*/ 620506 w 968247"/>
              <a:gd name="connsiteY43" fmla="*/ 21771 h 1556657"/>
              <a:gd name="connsiteX44" fmla="*/ 555192 w 968247"/>
              <a:gd name="connsiteY44" fmla="*/ 0 h 1556657"/>
              <a:gd name="connsiteX45" fmla="*/ 326592 w 968247"/>
              <a:gd name="connsiteY45" fmla="*/ 10886 h 1556657"/>
              <a:gd name="connsiteX46" fmla="*/ 315706 w 968247"/>
              <a:gd name="connsiteY46" fmla="*/ 43543 h 1556657"/>
              <a:gd name="connsiteX47" fmla="*/ 304821 w 968247"/>
              <a:gd name="connsiteY47" fmla="*/ 348343 h 1556657"/>
              <a:gd name="connsiteX48" fmla="*/ 283049 w 968247"/>
              <a:gd name="connsiteY48" fmla="*/ 413657 h 1556657"/>
              <a:gd name="connsiteX49" fmla="*/ 239506 w 968247"/>
              <a:gd name="connsiteY49" fmla="*/ 457200 h 1556657"/>
              <a:gd name="connsiteX50" fmla="*/ 217735 w 968247"/>
              <a:gd name="connsiteY50" fmla="*/ 522514 h 1556657"/>
              <a:gd name="connsiteX51" fmla="*/ 206849 w 968247"/>
              <a:gd name="connsiteY51" fmla="*/ 598714 h 1556657"/>
              <a:gd name="connsiteX52" fmla="*/ 195963 w 968247"/>
              <a:gd name="connsiteY52" fmla="*/ 609600 h 1556657"/>
              <a:gd name="connsiteX53" fmla="*/ 272163 w 968247"/>
              <a:gd name="connsiteY53" fmla="*/ 511629 h 155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968247" h="1556657">
                <a:moveTo>
                  <a:pt x="272163" y="511629"/>
                </a:moveTo>
                <a:lnTo>
                  <a:pt x="272163" y="511629"/>
                </a:lnTo>
                <a:cubicBezTo>
                  <a:pt x="254020" y="537029"/>
                  <a:pt x="236899" y="563190"/>
                  <a:pt x="217735" y="587829"/>
                </a:cubicBezTo>
                <a:cubicBezTo>
                  <a:pt x="145347" y="680899"/>
                  <a:pt x="254385" y="521966"/>
                  <a:pt x="174192" y="642257"/>
                </a:cubicBezTo>
                <a:cubicBezTo>
                  <a:pt x="155164" y="737395"/>
                  <a:pt x="151883" y="729564"/>
                  <a:pt x="174192" y="870857"/>
                </a:cubicBezTo>
                <a:cubicBezTo>
                  <a:pt x="176232" y="883780"/>
                  <a:pt x="190650" y="891559"/>
                  <a:pt x="195963" y="903514"/>
                </a:cubicBezTo>
                <a:cubicBezTo>
                  <a:pt x="205284" y="924485"/>
                  <a:pt x="210478" y="947057"/>
                  <a:pt x="217735" y="968829"/>
                </a:cubicBezTo>
                <a:lnTo>
                  <a:pt x="228621" y="1001486"/>
                </a:lnTo>
                <a:cubicBezTo>
                  <a:pt x="221364" y="1052286"/>
                  <a:pt x="215767" y="1103351"/>
                  <a:pt x="206849" y="1153886"/>
                </a:cubicBezTo>
                <a:cubicBezTo>
                  <a:pt x="204855" y="1165186"/>
                  <a:pt x="204077" y="1178429"/>
                  <a:pt x="195963" y="1186543"/>
                </a:cubicBezTo>
                <a:cubicBezTo>
                  <a:pt x="187849" y="1194657"/>
                  <a:pt x="174192" y="1193800"/>
                  <a:pt x="163306" y="1197429"/>
                </a:cubicBezTo>
                <a:cubicBezTo>
                  <a:pt x="148792" y="1208315"/>
                  <a:pt x="134527" y="1219541"/>
                  <a:pt x="119763" y="1230086"/>
                </a:cubicBezTo>
                <a:cubicBezTo>
                  <a:pt x="109117" y="1237690"/>
                  <a:pt x="97157" y="1243482"/>
                  <a:pt x="87106" y="1251857"/>
                </a:cubicBezTo>
                <a:cubicBezTo>
                  <a:pt x="32744" y="1297158"/>
                  <a:pt x="79184" y="1276269"/>
                  <a:pt x="21792" y="1295400"/>
                </a:cubicBezTo>
                <a:cubicBezTo>
                  <a:pt x="17209" y="1309147"/>
                  <a:pt x="-699" y="1360086"/>
                  <a:pt x="21" y="1371600"/>
                </a:cubicBezTo>
                <a:cubicBezTo>
                  <a:pt x="2775" y="1415658"/>
                  <a:pt x="13135" y="1458943"/>
                  <a:pt x="21792" y="1502229"/>
                </a:cubicBezTo>
                <a:cubicBezTo>
                  <a:pt x="24042" y="1513481"/>
                  <a:pt x="25510" y="1525926"/>
                  <a:pt x="32678" y="1534886"/>
                </a:cubicBezTo>
                <a:cubicBezTo>
                  <a:pt x="40851" y="1545102"/>
                  <a:pt x="54449" y="1549400"/>
                  <a:pt x="65335" y="1556657"/>
                </a:cubicBezTo>
                <a:cubicBezTo>
                  <a:pt x="188706" y="1553028"/>
                  <a:pt x="312204" y="1552433"/>
                  <a:pt x="435449" y="1545771"/>
                </a:cubicBezTo>
                <a:cubicBezTo>
                  <a:pt x="446907" y="1545152"/>
                  <a:pt x="459146" y="1542054"/>
                  <a:pt x="468106" y="1534886"/>
                </a:cubicBezTo>
                <a:cubicBezTo>
                  <a:pt x="478322" y="1526713"/>
                  <a:pt x="482621" y="1513115"/>
                  <a:pt x="489878" y="1502229"/>
                </a:cubicBezTo>
                <a:cubicBezTo>
                  <a:pt x="502690" y="1463788"/>
                  <a:pt x="517626" y="1421761"/>
                  <a:pt x="522535" y="1382486"/>
                </a:cubicBezTo>
                <a:cubicBezTo>
                  <a:pt x="526164" y="1353457"/>
                  <a:pt x="528973" y="1324314"/>
                  <a:pt x="533421" y="1295400"/>
                </a:cubicBezTo>
                <a:cubicBezTo>
                  <a:pt x="536234" y="1277113"/>
                  <a:pt x="541264" y="1259222"/>
                  <a:pt x="544306" y="1240971"/>
                </a:cubicBezTo>
                <a:cubicBezTo>
                  <a:pt x="547898" y="1219419"/>
                  <a:pt x="556505" y="1119914"/>
                  <a:pt x="576963" y="1099457"/>
                </a:cubicBezTo>
                <a:cubicBezTo>
                  <a:pt x="584220" y="1092200"/>
                  <a:pt x="589555" y="1082276"/>
                  <a:pt x="598735" y="1077686"/>
                </a:cubicBezTo>
                <a:cubicBezTo>
                  <a:pt x="619261" y="1067423"/>
                  <a:pt x="642278" y="1063171"/>
                  <a:pt x="664049" y="1055914"/>
                </a:cubicBezTo>
                <a:cubicBezTo>
                  <a:pt x="674935" y="1052285"/>
                  <a:pt x="686443" y="1050161"/>
                  <a:pt x="696706" y="1045029"/>
                </a:cubicBezTo>
                <a:cubicBezTo>
                  <a:pt x="711220" y="1037772"/>
                  <a:pt x="725182" y="1029284"/>
                  <a:pt x="740249" y="1023257"/>
                </a:cubicBezTo>
                <a:cubicBezTo>
                  <a:pt x="784415" y="1005590"/>
                  <a:pt x="806339" y="1001292"/>
                  <a:pt x="849106" y="990600"/>
                </a:cubicBezTo>
                <a:cubicBezTo>
                  <a:pt x="859992" y="983343"/>
                  <a:pt x="870061" y="974680"/>
                  <a:pt x="881763" y="968829"/>
                </a:cubicBezTo>
                <a:cubicBezTo>
                  <a:pt x="892026" y="963697"/>
                  <a:pt x="904581" y="963847"/>
                  <a:pt x="914421" y="957943"/>
                </a:cubicBezTo>
                <a:cubicBezTo>
                  <a:pt x="923222" y="952663"/>
                  <a:pt x="928935" y="943428"/>
                  <a:pt x="936192" y="936171"/>
                </a:cubicBezTo>
                <a:cubicBezTo>
                  <a:pt x="939821" y="838200"/>
                  <a:pt x="941147" y="740116"/>
                  <a:pt x="947078" y="642257"/>
                </a:cubicBezTo>
                <a:cubicBezTo>
                  <a:pt x="955916" y="496433"/>
                  <a:pt x="989938" y="659934"/>
                  <a:pt x="947078" y="402771"/>
                </a:cubicBezTo>
                <a:cubicBezTo>
                  <a:pt x="945391" y="392647"/>
                  <a:pt x="932563" y="388257"/>
                  <a:pt x="925306" y="381000"/>
                </a:cubicBezTo>
                <a:cubicBezTo>
                  <a:pt x="911995" y="354378"/>
                  <a:pt x="900999" y="327882"/>
                  <a:pt x="881763" y="304800"/>
                </a:cubicBezTo>
                <a:cubicBezTo>
                  <a:pt x="871908" y="292974"/>
                  <a:pt x="859992" y="283029"/>
                  <a:pt x="849106" y="272143"/>
                </a:cubicBezTo>
                <a:cubicBezTo>
                  <a:pt x="845478" y="257629"/>
                  <a:pt x="843474" y="242608"/>
                  <a:pt x="838221" y="228600"/>
                </a:cubicBezTo>
                <a:cubicBezTo>
                  <a:pt x="809598" y="152272"/>
                  <a:pt x="826256" y="215557"/>
                  <a:pt x="794678" y="152400"/>
                </a:cubicBezTo>
                <a:cubicBezTo>
                  <a:pt x="789546" y="142137"/>
                  <a:pt x="790960" y="128703"/>
                  <a:pt x="783792" y="119743"/>
                </a:cubicBezTo>
                <a:cubicBezTo>
                  <a:pt x="775619" y="109527"/>
                  <a:pt x="761351" y="106144"/>
                  <a:pt x="751135" y="97971"/>
                </a:cubicBezTo>
                <a:cubicBezTo>
                  <a:pt x="718164" y="71594"/>
                  <a:pt x="719283" y="46466"/>
                  <a:pt x="664049" y="32657"/>
                </a:cubicBezTo>
                <a:cubicBezTo>
                  <a:pt x="649535" y="29028"/>
                  <a:pt x="634836" y="26070"/>
                  <a:pt x="620506" y="21771"/>
                </a:cubicBezTo>
                <a:cubicBezTo>
                  <a:pt x="598525" y="15177"/>
                  <a:pt x="555192" y="0"/>
                  <a:pt x="555192" y="0"/>
                </a:cubicBezTo>
                <a:cubicBezTo>
                  <a:pt x="478992" y="3629"/>
                  <a:pt x="401648" y="-2761"/>
                  <a:pt x="326592" y="10886"/>
                </a:cubicBezTo>
                <a:cubicBezTo>
                  <a:pt x="315303" y="12939"/>
                  <a:pt x="316445" y="32092"/>
                  <a:pt x="315706" y="43543"/>
                </a:cubicBezTo>
                <a:cubicBezTo>
                  <a:pt x="309161" y="144997"/>
                  <a:pt x="313757" y="247072"/>
                  <a:pt x="304821" y="348343"/>
                </a:cubicBezTo>
                <a:cubicBezTo>
                  <a:pt x="302804" y="371203"/>
                  <a:pt x="299276" y="397430"/>
                  <a:pt x="283049" y="413657"/>
                </a:cubicBezTo>
                <a:lnTo>
                  <a:pt x="239506" y="457200"/>
                </a:lnTo>
                <a:cubicBezTo>
                  <a:pt x="232249" y="478971"/>
                  <a:pt x="220981" y="499796"/>
                  <a:pt x="217735" y="522514"/>
                </a:cubicBezTo>
                <a:cubicBezTo>
                  <a:pt x="214106" y="547914"/>
                  <a:pt x="213072" y="573822"/>
                  <a:pt x="206849" y="598714"/>
                </a:cubicBezTo>
                <a:cubicBezTo>
                  <a:pt x="205604" y="603692"/>
                  <a:pt x="199592" y="605971"/>
                  <a:pt x="195963" y="609600"/>
                </a:cubicBezTo>
                <a:lnTo>
                  <a:pt x="272163" y="511629"/>
                </a:lnTo>
                <a:close/>
              </a:path>
            </a:pathLst>
          </a:custGeom>
          <a:solidFill>
            <a:srgbClr val="92D050"/>
          </a:soli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466101" y="3722914"/>
            <a:ext cx="1786846" cy="1458686"/>
          </a:xfrm>
          <a:custGeom>
            <a:avLst/>
            <a:gdLst>
              <a:gd name="connsiteX0" fmla="*/ 1153899 w 1786846"/>
              <a:gd name="connsiteY0" fmla="*/ 21772 h 1458686"/>
              <a:gd name="connsiteX1" fmla="*/ 1153899 w 1786846"/>
              <a:gd name="connsiteY1" fmla="*/ 21772 h 1458686"/>
              <a:gd name="connsiteX2" fmla="*/ 1034156 w 1786846"/>
              <a:gd name="connsiteY2" fmla="*/ 32657 h 1458686"/>
              <a:gd name="connsiteX3" fmla="*/ 957956 w 1786846"/>
              <a:gd name="connsiteY3" fmla="*/ 65315 h 1458686"/>
              <a:gd name="connsiteX4" fmla="*/ 892642 w 1786846"/>
              <a:gd name="connsiteY4" fmla="*/ 108857 h 1458686"/>
              <a:gd name="connsiteX5" fmla="*/ 838213 w 1786846"/>
              <a:gd name="connsiteY5" fmla="*/ 163286 h 1458686"/>
              <a:gd name="connsiteX6" fmla="*/ 827328 w 1786846"/>
              <a:gd name="connsiteY6" fmla="*/ 195943 h 1458686"/>
              <a:gd name="connsiteX7" fmla="*/ 805556 w 1786846"/>
              <a:gd name="connsiteY7" fmla="*/ 391886 h 1458686"/>
              <a:gd name="connsiteX8" fmla="*/ 794670 w 1786846"/>
              <a:gd name="connsiteY8" fmla="*/ 435429 h 1458686"/>
              <a:gd name="connsiteX9" fmla="*/ 783785 w 1786846"/>
              <a:gd name="connsiteY9" fmla="*/ 489857 h 1458686"/>
              <a:gd name="connsiteX10" fmla="*/ 762013 w 1786846"/>
              <a:gd name="connsiteY10" fmla="*/ 511629 h 1458686"/>
              <a:gd name="connsiteX11" fmla="*/ 685813 w 1786846"/>
              <a:gd name="connsiteY11" fmla="*/ 555172 h 1458686"/>
              <a:gd name="connsiteX12" fmla="*/ 631385 w 1786846"/>
              <a:gd name="connsiteY12" fmla="*/ 566057 h 1458686"/>
              <a:gd name="connsiteX13" fmla="*/ 370128 w 1786846"/>
              <a:gd name="connsiteY13" fmla="*/ 555172 h 1458686"/>
              <a:gd name="connsiteX14" fmla="*/ 293928 w 1786846"/>
              <a:gd name="connsiteY14" fmla="*/ 544286 h 1458686"/>
              <a:gd name="connsiteX15" fmla="*/ 206842 w 1786846"/>
              <a:gd name="connsiteY15" fmla="*/ 533400 h 1458686"/>
              <a:gd name="connsiteX16" fmla="*/ 87099 w 1786846"/>
              <a:gd name="connsiteY16" fmla="*/ 544286 h 1458686"/>
              <a:gd name="connsiteX17" fmla="*/ 54442 w 1786846"/>
              <a:gd name="connsiteY17" fmla="*/ 587829 h 1458686"/>
              <a:gd name="connsiteX18" fmla="*/ 32670 w 1786846"/>
              <a:gd name="connsiteY18" fmla="*/ 609600 h 1458686"/>
              <a:gd name="connsiteX19" fmla="*/ 21785 w 1786846"/>
              <a:gd name="connsiteY19" fmla="*/ 653143 h 1458686"/>
              <a:gd name="connsiteX20" fmla="*/ 13 w 1786846"/>
              <a:gd name="connsiteY20" fmla="*/ 696686 h 1458686"/>
              <a:gd name="connsiteX21" fmla="*/ 21785 w 1786846"/>
              <a:gd name="connsiteY21" fmla="*/ 805543 h 1458686"/>
              <a:gd name="connsiteX22" fmla="*/ 54442 w 1786846"/>
              <a:gd name="connsiteY22" fmla="*/ 838200 h 1458686"/>
              <a:gd name="connsiteX23" fmla="*/ 130642 w 1786846"/>
              <a:gd name="connsiteY23" fmla="*/ 925286 h 1458686"/>
              <a:gd name="connsiteX24" fmla="*/ 239499 w 1786846"/>
              <a:gd name="connsiteY24" fmla="*/ 990600 h 1458686"/>
              <a:gd name="connsiteX25" fmla="*/ 261270 w 1786846"/>
              <a:gd name="connsiteY25" fmla="*/ 1012372 h 1458686"/>
              <a:gd name="connsiteX26" fmla="*/ 370128 w 1786846"/>
              <a:gd name="connsiteY26" fmla="*/ 1045029 h 1458686"/>
              <a:gd name="connsiteX27" fmla="*/ 468099 w 1786846"/>
              <a:gd name="connsiteY27" fmla="*/ 1088572 h 1458686"/>
              <a:gd name="connsiteX28" fmla="*/ 544299 w 1786846"/>
              <a:gd name="connsiteY28" fmla="*/ 1099457 h 1458686"/>
              <a:gd name="connsiteX29" fmla="*/ 609613 w 1786846"/>
              <a:gd name="connsiteY29" fmla="*/ 1121229 h 1458686"/>
              <a:gd name="connsiteX30" fmla="*/ 653156 w 1786846"/>
              <a:gd name="connsiteY30" fmla="*/ 1132115 h 1458686"/>
              <a:gd name="connsiteX31" fmla="*/ 718470 w 1786846"/>
              <a:gd name="connsiteY31" fmla="*/ 1153886 h 1458686"/>
              <a:gd name="connsiteX32" fmla="*/ 827328 w 1786846"/>
              <a:gd name="connsiteY32" fmla="*/ 1164772 h 1458686"/>
              <a:gd name="connsiteX33" fmla="*/ 925299 w 1786846"/>
              <a:gd name="connsiteY33" fmla="*/ 1186543 h 1458686"/>
              <a:gd name="connsiteX34" fmla="*/ 990613 w 1786846"/>
              <a:gd name="connsiteY34" fmla="*/ 1219200 h 1458686"/>
              <a:gd name="connsiteX35" fmla="*/ 1023270 w 1786846"/>
              <a:gd name="connsiteY35" fmla="*/ 1230086 h 1458686"/>
              <a:gd name="connsiteX36" fmla="*/ 1034156 w 1786846"/>
              <a:gd name="connsiteY36" fmla="*/ 1262743 h 1458686"/>
              <a:gd name="connsiteX37" fmla="*/ 1099470 w 1786846"/>
              <a:gd name="connsiteY37" fmla="*/ 1328057 h 1458686"/>
              <a:gd name="connsiteX38" fmla="*/ 1132128 w 1786846"/>
              <a:gd name="connsiteY38" fmla="*/ 1360715 h 1458686"/>
              <a:gd name="connsiteX39" fmla="*/ 1230099 w 1786846"/>
              <a:gd name="connsiteY39" fmla="*/ 1436915 h 1458686"/>
              <a:gd name="connsiteX40" fmla="*/ 1338956 w 1786846"/>
              <a:gd name="connsiteY40" fmla="*/ 1458686 h 1458686"/>
              <a:gd name="connsiteX41" fmla="*/ 1480470 w 1786846"/>
              <a:gd name="connsiteY41" fmla="*/ 1447800 h 1458686"/>
              <a:gd name="connsiteX42" fmla="*/ 1545785 w 1786846"/>
              <a:gd name="connsiteY42" fmla="*/ 1371600 h 1458686"/>
              <a:gd name="connsiteX43" fmla="*/ 1545785 w 1786846"/>
              <a:gd name="connsiteY43" fmla="*/ 1121229 h 1458686"/>
              <a:gd name="connsiteX44" fmla="*/ 1567556 w 1786846"/>
              <a:gd name="connsiteY44" fmla="*/ 1001486 h 1458686"/>
              <a:gd name="connsiteX45" fmla="*/ 1578442 w 1786846"/>
              <a:gd name="connsiteY45" fmla="*/ 957943 h 1458686"/>
              <a:gd name="connsiteX46" fmla="*/ 1643756 w 1786846"/>
              <a:gd name="connsiteY46" fmla="*/ 903515 h 1458686"/>
              <a:gd name="connsiteX47" fmla="*/ 1665528 w 1786846"/>
              <a:gd name="connsiteY47" fmla="*/ 881743 h 1458686"/>
              <a:gd name="connsiteX48" fmla="*/ 1730842 w 1786846"/>
              <a:gd name="connsiteY48" fmla="*/ 794657 h 1458686"/>
              <a:gd name="connsiteX49" fmla="*/ 1741728 w 1786846"/>
              <a:gd name="connsiteY49" fmla="*/ 762000 h 1458686"/>
              <a:gd name="connsiteX50" fmla="*/ 1763499 w 1786846"/>
              <a:gd name="connsiteY50" fmla="*/ 729343 h 1458686"/>
              <a:gd name="connsiteX51" fmla="*/ 1774385 w 1786846"/>
              <a:gd name="connsiteY51" fmla="*/ 664029 h 1458686"/>
              <a:gd name="connsiteX52" fmla="*/ 1785270 w 1786846"/>
              <a:gd name="connsiteY52" fmla="*/ 620486 h 1458686"/>
              <a:gd name="connsiteX53" fmla="*/ 1752613 w 1786846"/>
              <a:gd name="connsiteY53" fmla="*/ 402772 h 1458686"/>
              <a:gd name="connsiteX54" fmla="*/ 1730842 w 1786846"/>
              <a:gd name="connsiteY54" fmla="*/ 381000 h 1458686"/>
              <a:gd name="connsiteX55" fmla="*/ 1687299 w 1786846"/>
              <a:gd name="connsiteY55" fmla="*/ 337457 h 1458686"/>
              <a:gd name="connsiteX56" fmla="*/ 1665528 w 1786846"/>
              <a:gd name="connsiteY56" fmla="*/ 304800 h 1458686"/>
              <a:gd name="connsiteX57" fmla="*/ 1600213 w 1786846"/>
              <a:gd name="connsiteY57" fmla="*/ 283029 h 1458686"/>
              <a:gd name="connsiteX58" fmla="*/ 1545785 w 1786846"/>
              <a:gd name="connsiteY58" fmla="*/ 250372 h 1458686"/>
              <a:gd name="connsiteX59" fmla="*/ 1469585 w 1786846"/>
              <a:gd name="connsiteY59" fmla="*/ 206829 h 1458686"/>
              <a:gd name="connsiteX60" fmla="*/ 1382499 w 1786846"/>
              <a:gd name="connsiteY60" fmla="*/ 185057 h 1458686"/>
              <a:gd name="connsiteX61" fmla="*/ 1317185 w 1786846"/>
              <a:gd name="connsiteY61" fmla="*/ 163286 h 1458686"/>
              <a:gd name="connsiteX62" fmla="*/ 1251870 w 1786846"/>
              <a:gd name="connsiteY62" fmla="*/ 130629 h 1458686"/>
              <a:gd name="connsiteX63" fmla="*/ 1208328 w 1786846"/>
              <a:gd name="connsiteY63" fmla="*/ 76200 h 1458686"/>
              <a:gd name="connsiteX64" fmla="*/ 1197442 w 1786846"/>
              <a:gd name="connsiteY64" fmla="*/ 43543 h 1458686"/>
              <a:gd name="connsiteX65" fmla="*/ 1153899 w 1786846"/>
              <a:gd name="connsiteY65" fmla="*/ 0 h 1458686"/>
              <a:gd name="connsiteX66" fmla="*/ 1088585 w 1786846"/>
              <a:gd name="connsiteY66" fmla="*/ 0 h 1458686"/>
              <a:gd name="connsiteX67" fmla="*/ 1153899 w 1786846"/>
              <a:gd name="connsiteY67" fmla="*/ 21772 h 1458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1786846" h="1458686">
                <a:moveTo>
                  <a:pt x="1153899" y="21772"/>
                </a:moveTo>
                <a:lnTo>
                  <a:pt x="1153899" y="21772"/>
                </a:lnTo>
                <a:cubicBezTo>
                  <a:pt x="1113985" y="25400"/>
                  <a:pt x="1073832" y="26989"/>
                  <a:pt x="1034156" y="32657"/>
                </a:cubicBezTo>
                <a:cubicBezTo>
                  <a:pt x="1014449" y="35472"/>
                  <a:pt x="971677" y="57083"/>
                  <a:pt x="957956" y="65315"/>
                </a:cubicBezTo>
                <a:cubicBezTo>
                  <a:pt x="935519" y="78777"/>
                  <a:pt x="911144" y="90355"/>
                  <a:pt x="892642" y="108857"/>
                </a:cubicBezTo>
                <a:lnTo>
                  <a:pt x="838213" y="163286"/>
                </a:lnTo>
                <a:cubicBezTo>
                  <a:pt x="834585" y="174172"/>
                  <a:pt x="829381" y="184654"/>
                  <a:pt x="827328" y="195943"/>
                </a:cubicBezTo>
                <a:cubicBezTo>
                  <a:pt x="815462" y="261205"/>
                  <a:pt x="814936" y="326229"/>
                  <a:pt x="805556" y="391886"/>
                </a:cubicBezTo>
                <a:cubicBezTo>
                  <a:pt x="803440" y="406697"/>
                  <a:pt x="797915" y="420824"/>
                  <a:pt x="794670" y="435429"/>
                </a:cubicBezTo>
                <a:cubicBezTo>
                  <a:pt x="790656" y="453490"/>
                  <a:pt x="791073" y="472851"/>
                  <a:pt x="783785" y="489857"/>
                </a:cubicBezTo>
                <a:cubicBezTo>
                  <a:pt x="779742" y="499291"/>
                  <a:pt x="770027" y="505218"/>
                  <a:pt x="762013" y="511629"/>
                </a:cubicBezTo>
                <a:cubicBezTo>
                  <a:pt x="744951" y="525279"/>
                  <a:pt x="704967" y="548787"/>
                  <a:pt x="685813" y="555172"/>
                </a:cubicBezTo>
                <a:cubicBezTo>
                  <a:pt x="668261" y="561023"/>
                  <a:pt x="649528" y="562429"/>
                  <a:pt x="631385" y="566057"/>
                </a:cubicBezTo>
                <a:cubicBezTo>
                  <a:pt x="544299" y="562429"/>
                  <a:pt x="457108" y="560784"/>
                  <a:pt x="370128" y="555172"/>
                </a:cubicBezTo>
                <a:cubicBezTo>
                  <a:pt x="344523" y="553520"/>
                  <a:pt x="319361" y="547677"/>
                  <a:pt x="293928" y="544286"/>
                </a:cubicBezTo>
                <a:lnTo>
                  <a:pt x="206842" y="533400"/>
                </a:lnTo>
                <a:cubicBezTo>
                  <a:pt x="166928" y="537029"/>
                  <a:pt x="124843" y="530806"/>
                  <a:pt x="87099" y="544286"/>
                </a:cubicBezTo>
                <a:cubicBezTo>
                  <a:pt x="70013" y="550388"/>
                  <a:pt x="66057" y="573891"/>
                  <a:pt x="54442" y="587829"/>
                </a:cubicBezTo>
                <a:cubicBezTo>
                  <a:pt x="47872" y="595713"/>
                  <a:pt x="39927" y="602343"/>
                  <a:pt x="32670" y="609600"/>
                </a:cubicBezTo>
                <a:cubicBezTo>
                  <a:pt x="29042" y="624114"/>
                  <a:pt x="27038" y="639135"/>
                  <a:pt x="21785" y="653143"/>
                </a:cubicBezTo>
                <a:cubicBezTo>
                  <a:pt x="16087" y="668337"/>
                  <a:pt x="1482" y="680525"/>
                  <a:pt x="13" y="696686"/>
                </a:cubicBezTo>
                <a:cubicBezTo>
                  <a:pt x="-393" y="701149"/>
                  <a:pt x="8561" y="785707"/>
                  <a:pt x="21785" y="805543"/>
                </a:cubicBezTo>
                <a:cubicBezTo>
                  <a:pt x="30324" y="818352"/>
                  <a:pt x="44423" y="826511"/>
                  <a:pt x="54442" y="838200"/>
                </a:cubicBezTo>
                <a:cubicBezTo>
                  <a:pt x="81189" y="869405"/>
                  <a:pt x="94890" y="901451"/>
                  <a:pt x="130642" y="925286"/>
                </a:cubicBezTo>
                <a:cubicBezTo>
                  <a:pt x="209458" y="977830"/>
                  <a:pt x="172552" y="957127"/>
                  <a:pt x="239499" y="990600"/>
                </a:cubicBezTo>
                <a:cubicBezTo>
                  <a:pt x="246756" y="997857"/>
                  <a:pt x="252731" y="1006679"/>
                  <a:pt x="261270" y="1012372"/>
                </a:cubicBezTo>
                <a:cubicBezTo>
                  <a:pt x="303458" y="1040497"/>
                  <a:pt x="317502" y="1036258"/>
                  <a:pt x="370128" y="1045029"/>
                </a:cubicBezTo>
                <a:cubicBezTo>
                  <a:pt x="393140" y="1056535"/>
                  <a:pt x="437130" y="1082378"/>
                  <a:pt x="468099" y="1088572"/>
                </a:cubicBezTo>
                <a:cubicBezTo>
                  <a:pt x="493259" y="1093604"/>
                  <a:pt x="518899" y="1095829"/>
                  <a:pt x="544299" y="1099457"/>
                </a:cubicBezTo>
                <a:cubicBezTo>
                  <a:pt x="566070" y="1106714"/>
                  <a:pt x="587349" y="1115663"/>
                  <a:pt x="609613" y="1121229"/>
                </a:cubicBezTo>
                <a:cubicBezTo>
                  <a:pt x="624127" y="1124858"/>
                  <a:pt x="638826" y="1127816"/>
                  <a:pt x="653156" y="1132115"/>
                </a:cubicBezTo>
                <a:cubicBezTo>
                  <a:pt x="675137" y="1138709"/>
                  <a:pt x="695635" y="1151602"/>
                  <a:pt x="718470" y="1153886"/>
                </a:cubicBezTo>
                <a:cubicBezTo>
                  <a:pt x="754756" y="1157515"/>
                  <a:pt x="791181" y="1159952"/>
                  <a:pt x="827328" y="1164772"/>
                </a:cubicBezTo>
                <a:cubicBezTo>
                  <a:pt x="848379" y="1167579"/>
                  <a:pt x="902659" y="1180074"/>
                  <a:pt x="925299" y="1186543"/>
                </a:cubicBezTo>
                <a:cubicBezTo>
                  <a:pt x="989141" y="1204784"/>
                  <a:pt x="927004" y="1187395"/>
                  <a:pt x="990613" y="1219200"/>
                </a:cubicBezTo>
                <a:cubicBezTo>
                  <a:pt x="1000876" y="1224332"/>
                  <a:pt x="1012384" y="1226457"/>
                  <a:pt x="1023270" y="1230086"/>
                </a:cubicBezTo>
                <a:cubicBezTo>
                  <a:pt x="1026899" y="1240972"/>
                  <a:pt x="1027111" y="1253686"/>
                  <a:pt x="1034156" y="1262743"/>
                </a:cubicBezTo>
                <a:cubicBezTo>
                  <a:pt x="1053059" y="1287047"/>
                  <a:pt x="1077699" y="1306286"/>
                  <a:pt x="1099470" y="1328057"/>
                </a:cubicBezTo>
                <a:lnTo>
                  <a:pt x="1132128" y="1360715"/>
                </a:lnTo>
                <a:cubicBezTo>
                  <a:pt x="1155709" y="1384296"/>
                  <a:pt x="1198851" y="1431707"/>
                  <a:pt x="1230099" y="1436915"/>
                </a:cubicBezTo>
                <a:cubicBezTo>
                  <a:pt x="1310171" y="1450259"/>
                  <a:pt x="1274000" y="1442447"/>
                  <a:pt x="1338956" y="1458686"/>
                </a:cubicBezTo>
                <a:cubicBezTo>
                  <a:pt x="1386127" y="1455057"/>
                  <a:pt x="1435082" y="1461150"/>
                  <a:pt x="1480470" y="1447800"/>
                </a:cubicBezTo>
                <a:cubicBezTo>
                  <a:pt x="1502359" y="1441362"/>
                  <a:pt x="1532325" y="1391789"/>
                  <a:pt x="1545785" y="1371600"/>
                </a:cubicBezTo>
                <a:cubicBezTo>
                  <a:pt x="1581456" y="1264581"/>
                  <a:pt x="1545785" y="1384779"/>
                  <a:pt x="1545785" y="1121229"/>
                </a:cubicBezTo>
                <a:cubicBezTo>
                  <a:pt x="1545785" y="1040164"/>
                  <a:pt x="1552246" y="1055069"/>
                  <a:pt x="1567556" y="1001486"/>
                </a:cubicBezTo>
                <a:cubicBezTo>
                  <a:pt x="1571666" y="987101"/>
                  <a:pt x="1571019" y="970933"/>
                  <a:pt x="1578442" y="957943"/>
                </a:cubicBezTo>
                <a:cubicBezTo>
                  <a:pt x="1594774" y="929362"/>
                  <a:pt x="1620025" y="922500"/>
                  <a:pt x="1643756" y="903515"/>
                </a:cubicBezTo>
                <a:cubicBezTo>
                  <a:pt x="1651770" y="897104"/>
                  <a:pt x="1659370" y="889954"/>
                  <a:pt x="1665528" y="881743"/>
                </a:cubicBezTo>
                <a:cubicBezTo>
                  <a:pt x="1739382" y="783271"/>
                  <a:pt x="1680911" y="844588"/>
                  <a:pt x="1730842" y="794657"/>
                </a:cubicBezTo>
                <a:cubicBezTo>
                  <a:pt x="1734471" y="783771"/>
                  <a:pt x="1736596" y="772263"/>
                  <a:pt x="1741728" y="762000"/>
                </a:cubicBezTo>
                <a:cubicBezTo>
                  <a:pt x="1747579" y="750298"/>
                  <a:pt x="1759362" y="741755"/>
                  <a:pt x="1763499" y="729343"/>
                </a:cubicBezTo>
                <a:cubicBezTo>
                  <a:pt x="1770479" y="708404"/>
                  <a:pt x="1770056" y="685672"/>
                  <a:pt x="1774385" y="664029"/>
                </a:cubicBezTo>
                <a:cubicBezTo>
                  <a:pt x="1777319" y="649359"/>
                  <a:pt x="1781642" y="635000"/>
                  <a:pt x="1785270" y="620486"/>
                </a:cubicBezTo>
                <a:cubicBezTo>
                  <a:pt x="1777818" y="493787"/>
                  <a:pt x="1807772" y="471722"/>
                  <a:pt x="1752613" y="402772"/>
                </a:cubicBezTo>
                <a:cubicBezTo>
                  <a:pt x="1746202" y="394758"/>
                  <a:pt x="1738099" y="388257"/>
                  <a:pt x="1730842" y="381000"/>
                </a:cubicBezTo>
                <a:cubicBezTo>
                  <a:pt x="1707091" y="309748"/>
                  <a:pt x="1740078" y="379681"/>
                  <a:pt x="1687299" y="337457"/>
                </a:cubicBezTo>
                <a:cubicBezTo>
                  <a:pt x="1677083" y="329284"/>
                  <a:pt x="1676622" y="311734"/>
                  <a:pt x="1665528" y="304800"/>
                </a:cubicBezTo>
                <a:cubicBezTo>
                  <a:pt x="1646067" y="292637"/>
                  <a:pt x="1600213" y="283029"/>
                  <a:pt x="1600213" y="283029"/>
                </a:cubicBezTo>
                <a:cubicBezTo>
                  <a:pt x="1557689" y="240503"/>
                  <a:pt x="1602310" y="278635"/>
                  <a:pt x="1545785" y="250372"/>
                </a:cubicBezTo>
                <a:cubicBezTo>
                  <a:pt x="1436445" y="195702"/>
                  <a:pt x="1603196" y="264091"/>
                  <a:pt x="1469585" y="206829"/>
                </a:cubicBezTo>
                <a:cubicBezTo>
                  <a:pt x="1431048" y="190313"/>
                  <a:pt x="1429358" y="197837"/>
                  <a:pt x="1382499" y="185057"/>
                </a:cubicBezTo>
                <a:cubicBezTo>
                  <a:pt x="1360359" y="179019"/>
                  <a:pt x="1336280" y="176016"/>
                  <a:pt x="1317185" y="163286"/>
                </a:cubicBezTo>
                <a:cubicBezTo>
                  <a:pt x="1274980" y="135150"/>
                  <a:pt x="1296940" y="145652"/>
                  <a:pt x="1251870" y="130629"/>
                </a:cubicBezTo>
                <a:cubicBezTo>
                  <a:pt x="1231621" y="110379"/>
                  <a:pt x="1222060" y="103664"/>
                  <a:pt x="1208328" y="76200"/>
                </a:cubicBezTo>
                <a:cubicBezTo>
                  <a:pt x="1203196" y="65937"/>
                  <a:pt x="1204111" y="52880"/>
                  <a:pt x="1197442" y="43543"/>
                </a:cubicBezTo>
                <a:cubicBezTo>
                  <a:pt x="1185511" y="26840"/>
                  <a:pt x="1174425" y="0"/>
                  <a:pt x="1153899" y="0"/>
                </a:cubicBezTo>
                <a:lnTo>
                  <a:pt x="1088585" y="0"/>
                </a:lnTo>
                <a:lnTo>
                  <a:pt x="1153899" y="21772"/>
                </a:lnTo>
                <a:close/>
              </a:path>
            </a:pathLst>
          </a:custGeom>
          <a:solidFill>
            <a:schemeClr val="bg1"/>
          </a:soli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4103948" y="3744686"/>
            <a:ext cx="1611052" cy="1196482"/>
          </a:xfrm>
          <a:custGeom>
            <a:avLst/>
            <a:gdLst>
              <a:gd name="connsiteX0" fmla="*/ 468494 w 936579"/>
              <a:gd name="connsiteY0" fmla="*/ 65314 h 852748"/>
              <a:gd name="connsiteX1" fmla="*/ 468494 w 936579"/>
              <a:gd name="connsiteY1" fmla="*/ 65314 h 852748"/>
              <a:gd name="connsiteX2" fmla="*/ 348751 w 936579"/>
              <a:gd name="connsiteY2" fmla="*/ 43543 h 852748"/>
              <a:gd name="connsiteX3" fmla="*/ 326979 w 936579"/>
              <a:gd name="connsiteY3" fmla="*/ 21771 h 852748"/>
              <a:gd name="connsiteX4" fmla="*/ 250779 w 936579"/>
              <a:gd name="connsiteY4" fmla="*/ 10885 h 852748"/>
              <a:gd name="connsiteX5" fmla="*/ 218122 w 936579"/>
              <a:gd name="connsiteY5" fmla="*/ 0 h 852748"/>
              <a:gd name="connsiteX6" fmla="*/ 33065 w 936579"/>
              <a:gd name="connsiteY6" fmla="*/ 21771 h 852748"/>
              <a:gd name="connsiteX7" fmla="*/ 11294 w 936579"/>
              <a:gd name="connsiteY7" fmla="*/ 43543 h 852748"/>
              <a:gd name="connsiteX8" fmla="*/ 11294 w 936579"/>
              <a:gd name="connsiteY8" fmla="*/ 174171 h 852748"/>
              <a:gd name="connsiteX9" fmla="*/ 54837 w 936579"/>
              <a:gd name="connsiteY9" fmla="*/ 228600 h 852748"/>
              <a:gd name="connsiteX10" fmla="*/ 87494 w 936579"/>
              <a:gd name="connsiteY10" fmla="*/ 272143 h 852748"/>
              <a:gd name="connsiteX11" fmla="*/ 120151 w 936579"/>
              <a:gd name="connsiteY11" fmla="*/ 293914 h 852748"/>
              <a:gd name="connsiteX12" fmla="*/ 163694 w 936579"/>
              <a:gd name="connsiteY12" fmla="*/ 326571 h 852748"/>
              <a:gd name="connsiteX13" fmla="*/ 185465 w 936579"/>
              <a:gd name="connsiteY13" fmla="*/ 359228 h 852748"/>
              <a:gd name="connsiteX14" fmla="*/ 218122 w 936579"/>
              <a:gd name="connsiteY14" fmla="*/ 391885 h 852748"/>
              <a:gd name="connsiteX15" fmla="*/ 239894 w 936579"/>
              <a:gd name="connsiteY15" fmla="*/ 457200 h 852748"/>
              <a:gd name="connsiteX16" fmla="*/ 272551 w 936579"/>
              <a:gd name="connsiteY16" fmla="*/ 544285 h 852748"/>
              <a:gd name="connsiteX17" fmla="*/ 261665 w 936579"/>
              <a:gd name="connsiteY17" fmla="*/ 664028 h 852748"/>
              <a:gd name="connsiteX18" fmla="*/ 229008 w 936579"/>
              <a:gd name="connsiteY18" fmla="*/ 696685 h 852748"/>
              <a:gd name="connsiteX19" fmla="*/ 152808 w 936579"/>
              <a:gd name="connsiteY19" fmla="*/ 751114 h 852748"/>
              <a:gd name="connsiteX20" fmla="*/ 131037 w 936579"/>
              <a:gd name="connsiteY20" fmla="*/ 783771 h 852748"/>
              <a:gd name="connsiteX21" fmla="*/ 141922 w 936579"/>
              <a:gd name="connsiteY21" fmla="*/ 816428 h 852748"/>
              <a:gd name="connsiteX22" fmla="*/ 218122 w 936579"/>
              <a:gd name="connsiteY22" fmla="*/ 849085 h 852748"/>
              <a:gd name="connsiteX23" fmla="*/ 697094 w 936579"/>
              <a:gd name="connsiteY23" fmla="*/ 805543 h 852748"/>
              <a:gd name="connsiteX24" fmla="*/ 729751 w 936579"/>
              <a:gd name="connsiteY24" fmla="*/ 783771 h 852748"/>
              <a:gd name="connsiteX25" fmla="*/ 762408 w 936579"/>
              <a:gd name="connsiteY25" fmla="*/ 740228 h 852748"/>
              <a:gd name="connsiteX26" fmla="*/ 773294 w 936579"/>
              <a:gd name="connsiteY26" fmla="*/ 707571 h 852748"/>
              <a:gd name="connsiteX27" fmla="*/ 762408 w 936579"/>
              <a:gd name="connsiteY27" fmla="*/ 576943 h 852748"/>
              <a:gd name="connsiteX28" fmla="*/ 740637 w 936579"/>
              <a:gd name="connsiteY28" fmla="*/ 500743 h 852748"/>
              <a:gd name="connsiteX29" fmla="*/ 729751 w 936579"/>
              <a:gd name="connsiteY29" fmla="*/ 457200 h 852748"/>
              <a:gd name="connsiteX30" fmla="*/ 762408 w 936579"/>
              <a:gd name="connsiteY30" fmla="*/ 326571 h 852748"/>
              <a:gd name="connsiteX31" fmla="*/ 795065 w 936579"/>
              <a:gd name="connsiteY31" fmla="*/ 315685 h 852748"/>
              <a:gd name="connsiteX32" fmla="*/ 816837 w 936579"/>
              <a:gd name="connsiteY32" fmla="*/ 293914 h 852748"/>
              <a:gd name="connsiteX33" fmla="*/ 860379 w 936579"/>
              <a:gd name="connsiteY33" fmla="*/ 283028 h 852748"/>
              <a:gd name="connsiteX34" fmla="*/ 893037 w 936579"/>
              <a:gd name="connsiteY34" fmla="*/ 272143 h 852748"/>
              <a:gd name="connsiteX35" fmla="*/ 914808 w 936579"/>
              <a:gd name="connsiteY35" fmla="*/ 239485 h 852748"/>
              <a:gd name="connsiteX36" fmla="*/ 936579 w 936579"/>
              <a:gd name="connsiteY36" fmla="*/ 174171 h 852748"/>
              <a:gd name="connsiteX37" fmla="*/ 925694 w 936579"/>
              <a:gd name="connsiteY37" fmla="*/ 97971 h 852748"/>
              <a:gd name="connsiteX38" fmla="*/ 882151 w 936579"/>
              <a:gd name="connsiteY38" fmla="*/ 54428 h 852748"/>
              <a:gd name="connsiteX39" fmla="*/ 751522 w 936579"/>
              <a:gd name="connsiteY39" fmla="*/ 0 h 852748"/>
              <a:gd name="connsiteX40" fmla="*/ 588237 w 936579"/>
              <a:gd name="connsiteY40" fmla="*/ 10885 h 852748"/>
              <a:gd name="connsiteX41" fmla="*/ 479379 w 936579"/>
              <a:gd name="connsiteY41" fmla="*/ 43543 h 852748"/>
              <a:gd name="connsiteX42" fmla="*/ 468494 w 936579"/>
              <a:gd name="connsiteY42" fmla="*/ 65314 h 85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936579" h="852748">
                <a:moveTo>
                  <a:pt x="468494" y="65314"/>
                </a:moveTo>
                <a:lnTo>
                  <a:pt x="468494" y="65314"/>
                </a:lnTo>
                <a:cubicBezTo>
                  <a:pt x="428580" y="58057"/>
                  <a:pt x="387526" y="55474"/>
                  <a:pt x="348751" y="43543"/>
                </a:cubicBezTo>
                <a:cubicBezTo>
                  <a:pt x="338941" y="40525"/>
                  <a:pt x="336716" y="25017"/>
                  <a:pt x="326979" y="21771"/>
                </a:cubicBezTo>
                <a:cubicBezTo>
                  <a:pt x="302638" y="13657"/>
                  <a:pt x="276179" y="14514"/>
                  <a:pt x="250779" y="10885"/>
                </a:cubicBezTo>
                <a:cubicBezTo>
                  <a:pt x="239893" y="7257"/>
                  <a:pt x="229596" y="0"/>
                  <a:pt x="218122" y="0"/>
                </a:cubicBezTo>
                <a:cubicBezTo>
                  <a:pt x="109819" y="0"/>
                  <a:pt x="107286" y="3215"/>
                  <a:pt x="33065" y="21771"/>
                </a:cubicBezTo>
                <a:cubicBezTo>
                  <a:pt x="25808" y="29028"/>
                  <a:pt x="15884" y="34363"/>
                  <a:pt x="11294" y="43543"/>
                </a:cubicBezTo>
                <a:cubicBezTo>
                  <a:pt x="-8051" y="82233"/>
                  <a:pt x="1218" y="137225"/>
                  <a:pt x="11294" y="174171"/>
                </a:cubicBezTo>
                <a:cubicBezTo>
                  <a:pt x="17841" y="198176"/>
                  <a:pt x="40223" y="211064"/>
                  <a:pt x="54837" y="228600"/>
                </a:cubicBezTo>
                <a:cubicBezTo>
                  <a:pt x="66452" y="242538"/>
                  <a:pt x="74665" y="259314"/>
                  <a:pt x="87494" y="272143"/>
                </a:cubicBezTo>
                <a:cubicBezTo>
                  <a:pt x="96745" y="281394"/>
                  <a:pt x="109505" y="286310"/>
                  <a:pt x="120151" y="293914"/>
                </a:cubicBezTo>
                <a:cubicBezTo>
                  <a:pt x="134915" y="304459"/>
                  <a:pt x="149180" y="315685"/>
                  <a:pt x="163694" y="326571"/>
                </a:cubicBezTo>
                <a:cubicBezTo>
                  <a:pt x="170951" y="337457"/>
                  <a:pt x="177090" y="349177"/>
                  <a:pt x="185465" y="359228"/>
                </a:cubicBezTo>
                <a:cubicBezTo>
                  <a:pt x="195320" y="371055"/>
                  <a:pt x="210646" y="378428"/>
                  <a:pt x="218122" y="391885"/>
                </a:cubicBezTo>
                <a:cubicBezTo>
                  <a:pt x="229267" y="411946"/>
                  <a:pt x="229631" y="436673"/>
                  <a:pt x="239894" y="457200"/>
                </a:cubicBezTo>
                <a:cubicBezTo>
                  <a:pt x="268356" y="514124"/>
                  <a:pt x="257729" y="485000"/>
                  <a:pt x="272551" y="544285"/>
                </a:cubicBezTo>
                <a:cubicBezTo>
                  <a:pt x="268922" y="584199"/>
                  <a:pt x="272676" y="625491"/>
                  <a:pt x="261665" y="664028"/>
                </a:cubicBezTo>
                <a:cubicBezTo>
                  <a:pt x="257436" y="678830"/>
                  <a:pt x="240696" y="686666"/>
                  <a:pt x="229008" y="696685"/>
                </a:cubicBezTo>
                <a:cubicBezTo>
                  <a:pt x="205374" y="716943"/>
                  <a:pt x="178658" y="733881"/>
                  <a:pt x="152808" y="751114"/>
                </a:cubicBezTo>
                <a:cubicBezTo>
                  <a:pt x="145551" y="762000"/>
                  <a:pt x="133188" y="770866"/>
                  <a:pt x="131037" y="783771"/>
                </a:cubicBezTo>
                <a:cubicBezTo>
                  <a:pt x="129151" y="795089"/>
                  <a:pt x="136019" y="806589"/>
                  <a:pt x="141922" y="816428"/>
                </a:cubicBezTo>
                <a:cubicBezTo>
                  <a:pt x="160934" y="848114"/>
                  <a:pt x="182191" y="841899"/>
                  <a:pt x="218122" y="849085"/>
                </a:cubicBezTo>
                <a:cubicBezTo>
                  <a:pt x="351311" y="845280"/>
                  <a:pt x="555028" y="876576"/>
                  <a:pt x="697094" y="805543"/>
                </a:cubicBezTo>
                <a:cubicBezTo>
                  <a:pt x="708796" y="799692"/>
                  <a:pt x="720500" y="793022"/>
                  <a:pt x="729751" y="783771"/>
                </a:cubicBezTo>
                <a:cubicBezTo>
                  <a:pt x="742580" y="770942"/>
                  <a:pt x="751522" y="754742"/>
                  <a:pt x="762408" y="740228"/>
                </a:cubicBezTo>
                <a:cubicBezTo>
                  <a:pt x="766037" y="729342"/>
                  <a:pt x="773294" y="719046"/>
                  <a:pt x="773294" y="707571"/>
                </a:cubicBezTo>
                <a:cubicBezTo>
                  <a:pt x="773294" y="663877"/>
                  <a:pt x="767828" y="620299"/>
                  <a:pt x="762408" y="576943"/>
                </a:cubicBezTo>
                <a:cubicBezTo>
                  <a:pt x="758628" y="546701"/>
                  <a:pt x="748669" y="528854"/>
                  <a:pt x="740637" y="500743"/>
                </a:cubicBezTo>
                <a:cubicBezTo>
                  <a:pt x="736527" y="486358"/>
                  <a:pt x="733380" y="471714"/>
                  <a:pt x="729751" y="457200"/>
                </a:cubicBezTo>
                <a:cubicBezTo>
                  <a:pt x="734467" y="410039"/>
                  <a:pt x="716876" y="353891"/>
                  <a:pt x="762408" y="326571"/>
                </a:cubicBezTo>
                <a:cubicBezTo>
                  <a:pt x="772247" y="320667"/>
                  <a:pt x="784179" y="319314"/>
                  <a:pt x="795065" y="315685"/>
                </a:cubicBezTo>
                <a:cubicBezTo>
                  <a:pt x="802322" y="308428"/>
                  <a:pt x="807657" y="298504"/>
                  <a:pt x="816837" y="293914"/>
                </a:cubicBezTo>
                <a:cubicBezTo>
                  <a:pt x="830218" y="287223"/>
                  <a:pt x="845994" y="287138"/>
                  <a:pt x="860379" y="283028"/>
                </a:cubicBezTo>
                <a:cubicBezTo>
                  <a:pt x="871412" y="279876"/>
                  <a:pt x="882151" y="275771"/>
                  <a:pt x="893037" y="272143"/>
                </a:cubicBezTo>
                <a:cubicBezTo>
                  <a:pt x="900294" y="261257"/>
                  <a:pt x="909495" y="251441"/>
                  <a:pt x="914808" y="239485"/>
                </a:cubicBezTo>
                <a:cubicBezTo>
                  <a:pt x="924128" y="218514"/>
                  <a:pt x="936579" y="174171"/>
                  <a:pt x="936579" y="174171"/>
                </a:cubicBezTo>
                <a:cubicBezTo>
                  <a:pt x="932951" y="148771"/>
                  <a:pt x="936311" y="121329"/>
                  <a:pt x="925694" y="97971"/>
                </a:cubicBezTo>
                <a:cubicBezTo>
                  <a:pt x="917200" y="79284"/>
                  <a:pt x="899230" y="65814"/>
                  <a:pt x="882151" y="54428"/>
                </a:cubicBezTo>
                <a:cubicBezTo>
                  <a:pt x="798472" y="-1358"/>
                  <a:pt x="842647" y="15186"/>
                  <a:pt x="751522" y="0"/>
                </a:cubicBezTo>
                <a:cubicBezTo>
                  <a:pt x="697094" y="3628"/>
                  <a:pt x="642486" y="5175"/>
                  <a:pt x="588237" y="10885"/>
                </a:cubicBezTo>
                <a:cubicBezTo>
                  <a:pt x="564193" y="13416"/>
                  <a:pt x="494826" y="38394"/>
                  <a:pt x="479379" y="43543"/>
                </a:cubicBezTo>
                <a:cubicBezTo>
                  <a:pt x="441853" y="56052"/>
                  <a:pt x="470308" y="61686"/>
                  <a:pt x="468494" y="65314"/>
                </a:cubicBezTo>
                <a:close/>
              </a:path>
            </a:pathLst>
          </a:custGeom>
          <a:solidFill>
            <a:schemeClr val="bg1"/>
          </a:soli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5188937" y="4332514"/>
            <a:ext cx="1521188" cy="1817915"/>
          </a:xfrm>
          <a:custGeom>
            <a:avLst/>
            <a:gdLst>
              <a:gd name="connsiteX0" fmla="*/ 569606 w 1521188"/>
              <a:gd name="connsiteY0" fmla="*/ 0 h 1817915"/>
              <a:gd name="connsiteX1" fmla="*/ 569606 w 1521188"/>
              <a:gd name="connsiteY1" fmla="*/ 0 h 1817915"/>
              <a:gd name="connsiteX2" fmla="*/ 482520 w 1521188"/>
              <a:gd name="connsiteY2" fmla="*/ 32657 h 1817915"/>
              <a:gd name="connsiteX3" fmla="*/ 460749 w 1521188"/>
              <a:gd name="connsiteY3" fmla="*/ 76200 h 1817915"/>
              <a:gd name="connsiteX4" fmla="*/ 438977 w 1521188"/>
              <a:gd name="connsiteY4" fmla="*/ 97972 h 1817915"/>
              <a:gd name="connsiteX5" fmla="*/ 417206 w 1521188"/>
              <a:gd name="connsiteY5" fmla="*/ 152400 h 1817915"/>
              <a:gd name="connsiteX6" fmla="*/ 395434 w 1521188"/>
              <a:gd name="connsiteY6" fmla="*/ 326572 h 1817915"/>
              <a:gd name="connsiteX7" fmla="*/ 384549 w 1521188"/>
              <a:gd name="connsiteY7" fmla="*/ 696686 h 1817915"/>
              <a:gd name="connsiteX8" fmla="*/ 351892 w 1521188"/>
              <a:gd name="connsiteY8" fmla="*/ 805543 h 1817915"/>
              <a:gd name="connsiteX9" fmla="*/ 297463 w 1521188"/>
              <a:gd name="connsiteY9" fmla="*/ 849086 h 1817915"/>
              <a:gd name="connsiteX10" fmla="*/ 253920 w 1521188"/>
              <a:gd name="connsiteY10" fmla="*/ 870857 h 1817915"/>
              <a:gd name="connsiteX11" fmla="*/ 57977 w 1521188"/>
              <a:gd name="connsiteY11" fmla="*/ 892629 h 1817915"/>
              <a:gd name="connsiteX12" fmla="*/ 25320 w 1521188"/>
              <a:gd name="connsiteY12" fmla="*/ 914400 h 1817915"/>
              <a:gd name="connsiteX13" fmla="*/ 14434 w 1521188"/>
              <a:gd name="connsiteY13" fmla="*/ 957943 h 1817915"/>
              <a:gd name="connsiteX14" fmla="*/ 3549 w 1521188"/>
              <a:gd name="connsiteY14" fmla="*/ 990600 h 1817915"/>
              <a:gd name="connsiteX15" fmla="*/ 36206 w 1521188"/>
              <a:gd name="connsiteY15" fmla="*/ 1208315 h 1817915"/>
              <a:gd name="connsiteX16" fmla="*/ 57977 w 1521188"/>
              <a:gd name="connsiteY16" fmla="*/ 1240972 h 1817915"/>
              <a:gd name="connsiteX17" fmla="*/ 90634 w 1521188"/>
              <a:gd name="connsiteY17" fmla="*/ 1251857 h 1817915"/>
              <a:gd name="connsiteX18" fmla="*/ 210377 w 1521188"/>
              <a:gd name="connsiteY18" fmla="*/ 1349829 h 1817915"/>
              <a:gd name="connsiteX19" fmla="*/ 264806 w 1521188"/>
              <a:gd name="connsiteY19" fmla="*/ 1371600 h 1817915"/>
              <a:gd name="connsiteX20" fmla="*/ 297463 w 1521188"/>
              <a:gd name="connsiteY20" fmla="*/ 1382486 h 1817915"/>
              <a:gd name="connsiteX21" fmla="*/ 330120 w 1521188"/>
              <a:gd name="connsiteY21" fmla="*/ 1404257 h 1817915"/>
              <a:gd name="connsiteX22" fmla="*/ 417206 w 1521188"/>
              <a:gd name="connsiteY22" fmla="*/ 1426029 h 1817915"/>
              <a:gd name="connsiteX23" fmla="*/ 482520 w 1521188"/>
              <a:gd name="connsiteY23" fmla="*/ 1469572 h 1817915"/>
              <a:gd name="connsiteX24" fmla="*/ 569606 w 1521188"/>
              <a:gd name="connsiteY24" fmla="*/ 1491343 h 1817915"/>
              <a:gd name="connsiteX25" fmla="*/ 602263 w 1521188"/>
              <a:gd name="connsiteY25" fmla="*/ 1502229 h 1817915"/>
              <a:gd name="connsiteX26" fmla="*/ 645806 w 1521188"/>
              <a:gd name="connsiteY26" fmla="*/ 1513115 h 1817915"/>
              <a:gd name="connsiteX27" fmla="*/ 700234 w 1521188"/>
              <a:gd name="connsiteY27" fmla="*/ 1524000 h 1817915"/>
              <a:gd name="connsiteX28" fmla="*/ 732892 w 1521188"/>
              <a:gd name="connsiteY28" fmla="*/ 1534886 h 1817915"/>
              <a:gd name="connsiteX29" fmla="*/ 809092 w 1521188"/>
              <a:gd name="connsiteY29" fmla="*/ 1567543 h 1817915"/>
              <a:gd name="connsiteX30" fmla="*/ 928834 w 1521188"/>
              <a:gd name="connsiteY30" fmla="*/ 1589315 h 1817915"/>
              <a:gd name="connsiteX31" fmla="*/ 994149 w 1521188"/>
              <a:gd name="connsiteY31" fmla="*/ 1621972 h 1817915"/>
              <a:gd name="connsiteX32" fmla="*/ 1048577 w 1521188"/>
              <a:gd name="connsiteY32" fmla="*/ 1643743 h 1817915"/>
              <a:gd name="connsiteX33" fmla="*/ 1081234 w 1521188"/>
              <a:gd name="connsiteY33" fmla="*/ 1654629 h 1817915"/>
              <a:gd name="connsiteX34" fmla="*/ 1124777 w 1521188"/>
              <a:gd name="connsiteY34" fmla="*/ 1676400 h 1817915"/>
              <a:gd name="connsiteX35" fmla="*/ 1168320 w 1521188"/>
              <a:gd name="connsiteY35" fmla="*/ 1687286 h 1817915"/>
              <a:gd name="connsiteX36" fmla="*/ 1200977 w 1521188"/>
              <a:gd name="connsiteY36" fmla="*/ 1709057 h 1817915"/>
              <a:gd name="connsiteX37" fmla="*/ 1222749 w 1521188"/>
              <a:gd name="connsiteY37" fmla="*/ 1730829 h 1817915"/>
              <a:gd name="connsiteX38" fmla="*/ 1255406 w 1521188"/>
              <a:gd name="connsiteY38" fmla="*/ 1741715 h 1817915"/>
              <a:gd name="connsiteX39" fmla="*/ 1320720 w 1521188"/>
              <a:gd name="connsiteY39" fmla="*/ 1785257 h 1817915"/>
              <a:gd name="connsiteX40" fmla="*/ 1396920 w 1521188"/>
              <a:gd name="connsiteY40" fmla="*/ 1817915 h 1817915"/>
              <a:gd name="connsiteX41" fmla="*/ 1516663 w 1521188"/>
              <a:gd name="connsiteY41" fmla="*/ 1807029 h 1817915"/>
              <a:gd name="connsiteX42" fmla="*/ 1505777 w 1521188"/>
              <a:gd name="connsiteY42" fmla="*/ 1763486 h 1817915"/>
              <a:gd name="connsiteX43" fmla="*/ 1473120 w 1521188"/>
              <a:gd name="connsiteY43" fmla="*/ 1709057 h 1817915"/>
              <a:gd name="connsiteX44" fmla="*/ 1451349 w 1521188"/>
              <a:gd name="connsiteY44" fmla="*/ 1643743 h 1817915"/>
              <a:gd name="connsiteX45" fmla="*/ 1440463 w 1521188"/>
              <a:gd name="connsiteY45" fmla="*/ 1589315 h 1817915"/>
              <a:gd name="connsiteX46" fmla="*/ 1418692 w 1521188"/>
              <a:gd name="connsiteY46" fmla="*/ 1524000 h 1817915"/>
              <a:gd name="connsiteX47" fmla="*/ 1386034 w 1521188"/>
              <a:gd name="connsiteY47" fmla="*/ 1404257 h 1817915"/>
              <a:gd name="connsiteX48" fmla="*/ 1375149 w 1521188"/>
              <a:gd name="connsiteY48" fmla="*/ 1371600 h 1817915"/>
              <a:gd name="connsiteX49" fmla="*/ 1320720 w 1521188"/>
              <a:gd name="connsiteY49" fmla="*/ 1295400 h 1817915"/>
              <a:gd name="connsiteX50" fmla="*/ 1244520 w 1521188"/>
              <a:gd name="connsiteY50" fmla="*/ 1208315 h 1817915"/>
              <a:gd name="connsiteX51" fmla="*/ 1222749 w 1521188"/>
              <a:gd name="connsiteY51" fmla="*/ 1175657 h 1817915"/>
              <a:gd name="connsiteX52" fmla="*/ 1157434 w 1521188"/>
              <a:gd name="connsiteY52" fmla="*/ 1121229 h 1817915"/>
              <a:gd name="connsiteX53" fmla="*/ 1113892 w 1521188"/>
              <a:gd name="connsiteY53" fmla="*/ 1066800 h 1817915"/>
              <a:gd name="connsiteX54" fmla="*/ 1124777 w 1521188"/>
              <a:gd name="connsiteY54" fmla="*/ 1001486 h 1817915"/>
              <a:gd name="connsiteX55" fmla="*/ 1168320 w 1521188"/>
              <a:gd name="connsiteY55" fmla="*/ 957943 h 1817915"/>
              <a:gd name="connsiteX56" fmla="*/ 1157434 w 1521188"/>
              <a:gd name="connsiteY56" fmla="*/ 762000 h 1817915"/>
              <a:gd name="connsiteX57" fmla="*/ 1146549 w 1521188"/>
              <a:gd name="connsiteY57" fmla="*/ 729343 h 1817915"/>
              <a:gd name="connsiteX58" fmla="*/ 1113892 w 1521188"/>
              <a:gd name="connsiteY58" fmla="*/ 653143 h 1817915"/>
              <a:gd name="connsiteX59" fmla="*/ 1070349 w 1521188"/>
              <a:gd name="connsiteY59" fmla="*/ 609600 h 1817915"/>
              <a:gd name="connsiteX60" fmla="*/ 1026806 w 1521188"/>
              <a:gd name="connsiteY60" fmla="*/ 566057 h 1817915"/>
              <a:gd name="connsiteX61" fmla="*/ 1005034 w 1521188"/>
              <a:gd name="connsiteY61" fmla="*/ 544286 h 1817915"/>
              <a:gd name="connsiteX62" fmla="*/ 972377 w 1521188"/>
              <a:gd name="connsiteY62" fmla="*/ 533400 h 1817915"/>
              <a:gd name="connsiteX63" fmla="*/ 939720 w 1521188"/>
              <a:gd name="connsiteY63" fmla="*/ 511629 h 1817915"/>
              <a:gd name="connsiteX64" fmla="*/ 896177 w 1521188"/>
              <a:gd name="connsiteY64" fmla="*/ 468086 h 1817915"/>
              <a:gd name="connsiteX65" fmla="*/ 885292 w 1521188"/>
              <a:gd name="connsiteY65" fmla="*/ 435429 h 1817915"/>
              <a:gd name="connsiteX66" fmla="*/ 885292 w 1521188"/>
              <a:gd name="connsiteY66" fmla="*/ 228600 h 1817915"/>
              <a:gd name="connsiteX67" fmla="*/ 841749 w 1521188"/>
              <a:gd name="connsiteY67" fmla="*/ 163286 h 1817915"/>
              <a:gd name="connsiteX68" fmla="*/ 798206 w 1521188"/>
              <a:gd name="connsiteY68" fmla="*/ 119743 h 1817915"/>
              <a:gd name="connsiteX69" fmla="*/ 743777 w 1521188"/>
              <a:gd name="connsiteY69" fmla="*/ 76200 h 1817915"/>
              <a:gd name="connsiteX70" fmla="*/ 711120 w 1521188"/>
              <a:gd name="connsiteY70" fmla="*/ 65315 h 1817915"/>
              <a:gd name="connsiteX71" fmla="*/ 634920 w 1521188"/>
              <a:gd name="connsiteY71" fmla="*/ 10886 h 1817915"/>
              <a:gd name="connsiteX72" fmla="*/ 482520 w 1521188"/>
              <a:gd name="connsiteY72" fmla="*/ 21772 h 1817915"/>
              <a:gd name="connsiteX73" fmla="*/ 569606 w 1521188"/>
              <a:gd name="connsiteY73" fmla="*/ 0 h 181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1521188" h="1817915">
                <a:moveTo>
                  <a:pt x="569606" y="0"/>
                </a:moveTo>
                <a:lnTo>
                  <a:pt x="569606" y="0"/>
                </a:lnTo>
                <a:cubicBezTo>
                  <a:pt x="540577" y="10886"/>
                  <a:pt x="507918" y="14878"/>
                  <a:pt x="482520" y="32657"/>
                </a:cubicBezTo>
                <a:cubicBezTo>
                  <a:pt x="469226" y="41963"/>
                  <a:pt x="469750" y="62698"/>
                  <a:pt x="460749" y="76200"/>
                </a:cubicBezTo>
                <a:cubicBezTo>
                  <a:pt x="455056" y="84740"/>
                  <a:pt x="446234" y="90715"/>
                  <a:pt x="438977" y="97972"/>
                </a:cubicBezTo>
                <a:cubicBezTo>
                  <a:pt x="431720" y="116115"/>
                  <a:pt x="422821" y="133684"/>
                  <a:pt x="417206" y="152400"/>
                </a:cubicBezTo>
                <a:cubicBezTo>
                  <a:pt x="402535" y="201304"/>
                  <a:pt x="399168" y="285502"/>
                  <a:pt x="395434" y="326572"/>
                </a:cubicBezTo>
                <a:cubicBezTo>
                  <a:pt x="391806" y="449943"/>
                  <a:pt x="391036" y="573432"/>
                  <a:pt x="384549" y="696686"/>
                </a:cubicBezTo>
                <a:cubicBezTo>
                  <a:pt x="383727" y="712307"/>
                  <a:pt x="354419" y="803016"/>
                  <a:pt x="351892" y="805543"/>
                </a:cubicBezTo>
                <a:cubicBezTo>
                  <a:pt x="328051" y="829384"/>
                  <a:pt x="329505" y="830777"/>
                  <a:pt x="297463" y="849086"/>
                </a:cubicBezTo>
                <a:cubicBezTo>
                  <a:pt x="283374" y="857137"/>
                  <a:pt x="269886" y="867954"/>
                  <a:pt x="253920" y="870857"/>
                </a:cubicBezTo>
                <a:cubicBezTo>
                  <a:pt x="189264" y="882613"/>
                  <a:pt x="57977" y="892629"/>
                  <a:pt x="57977" y="892629"/>
                </a:cubicBezTo>
                <a:cubicBezTo>
                  <a:pt x="47091" y="899886"/>
                  <a:pt x="32577" y="903514"/>
                  <a:pt x="25320" y="914400"/>
                </a:cubicBezTo>
                <a:cubicBezTo>
                  <a:pt x="17021" y="926848"/>
                  <a:pt x="18544" y="943558"/>
                  <a:pt x="14434" y="957943"/>
                </a:cubicBezTo>
                <a:cubicBezTo>
                  <a:pt x="11282" y="968976"/>
                  <a:pt x="7177" y="979714"/>
                  <a:pt x="3549" y="990600"/>
                </a:cubicBezTo>
                <a:cubicBezTo>
                  <a:pt x="21474" y="1313277"/>
                  <a:pt x="-32837" y="1122011"/>
                  <a:pt x="36206" y="1208315"/>
                </a:cubicBezTo>
                <a:cubicBezTo>
                  <a:pt x="44379" y="1218531"/>
                  <a:pt x="47761" y="1232799"/>
                  <a:pt x="57977" y="1240972"/>
                </a:cubicBezTo>
                <a:cubicBezTo>
                  <a:pt x="66937" y="1248140"/>
                  <a:pt x="79748" y="1248229"/>
                  <a:pt x="90634" y="1251857"/>
                </a:cubicBezTo>
                <a:cubicBezTo>
                  <a:pt x="125794" y="1287017"/>
                  <a:pt x="162233" y="1330572"/>
                  <a:pt x="210377" y="1349829"/>
                </a:cubicBezTo>
                <a:cubicBezTo>
                  <a:pt x="228520" y="1357086"/>
                  <a:pt x="246510" y="1364739"/>
                  <a:pt x="264806" y="1371600"/>
                </a:cubicBezTo>
                <a:cubicBezTo>
                  <a:pt x="275550" y="1375629"/>
                  <a:pt x="287200" y="1377354"/>
                  <a:pt x="297463" y="1382486"/>
                </a:cubicBezTo>
                <a:cubicBezTo>
                  <a:pt x="309165" y="1388337"/>
                  <a:pt x="318418" y="1398406"/>
                  <a:pt x="330120" y="1404257"/>
                </a:cubicBezTo>
                <a:cubicBezTo>
                  <a:pt x="352437" y="1415415"/>
                  <a:pt x="396502" y="1421888"/>
                  <a:pt x="417206" y="1426029"/>
                </a:cubicBezTo>
                <a:cubicBezTo>
                  <a:pt x="438977" y="1440543"/>
                  <a:pt x="459647" y="1456865"/>
                  <a:pt x="482520" y="1469572"/>
                </a:cubicBezTo>
                <a:cubicBezTo>
                  <a:pt x="502876" y="1480881"/>
                  <a:pt x="552065" y="1486958"/>
                  <a:pt x="569606" y="1491343"/>
                </a:cubicBezTo>
                <a:cubicBezTo>
                  <a:pt x="580738" y="1494126"/>
                  <a:pt x="591230" y="1499077"/>
                  <a:pt x="602263" y="1502229"/>
                </a:cubicBezTo>
                <a:cubicBezTo>
                  <a:pt x="616648" y="1506339"/>
                  <a:pt x="631201" y="1509870"/>
                  <a:pt x="645806" y="1513115"/>
                </a:cubicBezTo>
                <a:cubicBezTo>
                  <a:pt x="663867" y="1517129"/>
                  <a:pt x="682284" y="1519513"/>
                  <a:pt x="700234" y="1524000"/>
                </a:cubicBezTo>
                <a:cubicBezTo>
                  <a:pt x="711366" y="1526783"/>
                  <a:pt x="722345" y="1530366"/>
                  <a:pt x="732892" y="1534886"/>
                </a:cubicBezTo>
                <a:cubicBezTo>
                  <a:pt x="763873" y="1548164"/>
                  <a:pt x="777179" y="1561160"/>
                  <a:pt x="809092" y="1567543"/>
                </a:cubicBezTo>
                <a:cubicBezTo>
                  <a:pt x="1004098" y="1606545"/>
                  <a:pt x="799762" y="1557046"/>
                  <a:pt x="928834" y="1589315"/>
                </a:cubicBezTo>
                <a:cubicBezTo>
                  <a:pt x="965773" y="1626252"/>
                  <a:pt x="933962" y="1601910"/>
                  <a:pt x="994149" y="1621972"/>
                </a:cubicBezTo>
                <a:cubicBezTo>
                  <a:pt x="1012686" y="1628151"/>
                  <a:pt x="1030281" y="1636882"/>
                  <a:pt x="1048577" y="1643743"/>
                </a:cubicBezTo>
                <a:cubicBezTo>
                  <a:pt x="1059321" y="1647772"/>
                  <a:pt x="1070687" y="1650109"/>
                  <a:pt x="1081234" y="1654629"/>
                </a:cubicBezTo>
                <a:cubicBezTo>
                  <a:pt x="1096149" y="1661021"/>
                  <a:pt x="1109583" y="1670702"/>
                  <a:pt x="1124777" y="1676400"/>
                </a:cubicBezTo>
                <a:cubicBezTo>
                  <a:pt x="1138785" y="1681653"/>
                  <a:pt x="1153806" y="1683657"/>
                  <a:pt x="1168320" y="1687286"/>
                </a:cubicBezTo>
                <a:cubicBezTo>
                  <a:pt x="1179206" y="1694543"/>
                  <a:pt x="1190761" y="1700884"/>
                  <a:pt x="1200977" y="1709057"/>
                </a:cubicBezTo>
                <a:cubicBezTo>
                  <a:pt x="1208991" y="1715468"/>
                  <a:pt x="1213948" y="1725548"/>
                  <a:pt x="1222749" y="1730829"/>
                </a:cubicBezTo>
                <a:cubicBezTo>
                  <a:pt x="1232588" y="1736733"/>
                  <a:pt x="1245375" y="1736142"/>
                  <a:pt x="1255406" y="1741715"/>
                </a:cubicBezTo>
                <a:cubicBezTo>
                  <a:pt x="1278279" y="1754422"/>
                  <a:pt x="1295897" y="1776982"/>
                  <a:pt x="1320720" y="1785257"/>
                </a:cubicBezTo>
                <a:cubicBezTo>
                  <a:pt x="1368772" y="1801275"/>
                  <a:pt x="1343114" y="1791011"/>
                  <a:pt x="1396920" y="1817915"/>
                </a:cubicBezTo>
                <a:lnTo>
                  <a:pt x="1516663" y="1807029"/>
                </a:lnTo>
                <a:cubicBezTo>
                  <a:pt x="1530045" y="1800338"/>
                  <a:pt x="1509887" y="1777871"/>
                  <a:pt x="1505777" y="1763486"/>
                </a:cubicBezTo>
                <a:cubicBezTo>
                  <a:pt x="1494472" y="1723918"/>
                  <a:pt x="1500478" y="1736415"/>
                  <a:pt x="1473120" y="1709057"/>
                </a:cubicBezTo>
                <a:cubicBezTo>
                  <a:pt x="1465863" y="1687286"/>
                  <a:pt x="1455850" y="1666246"/>
                  <a:pt x="1451349" y="1643743"/>
                </a:cubicBezTo>
                <a:cubicBezTo>
                  <a:pt x="1447720" y="1625600"/>
                  <a:pt x="1445331" y="1607165"/>
                  <a:pt x="1440463" y="1589315"/>
                </a:cubicBezTo>
                <a:cubicBezTo>
                  <a:pt x="1434425" y="1567174"/>
                  <a:pt x="1423193" y="1546504"/>
                  <a:pt x="1418692" y="1524000"/>
                </a:cubicBezTo>
                <a:cubicBezTo>
                  <a:pt x="1403304" y="1447064"/>
                  <a:pt x="1413658" y="1487130"/>
                  <a:pt x="1386034" y="1404257"/>
                </a:cubicBezTo>
                <a:cubicBezTo>
                  <a:pt x="1382405" y="1393371"/>
                  <a:pt x="1381514" y="1381147"/>
                  <a:pt x="1375149" y="1371600"/>
                </a:cubicBezTo>
                <a:cubicBezTo>
                  <a:pt x="1304347" y="1265401"/>
                  <a:pt x="1415262" y="1430460"/>
                  <a:pt x="1320720" y="1295400"/>
                </a:cubicBezTo>
                <a:cubicBezTo>
                  <a:pt x="1265158" y="1216026"/>
                  <a:pt x="1301329" y="1246187"/>
                  <a:pt x="1244520" y="1208315"/>
                </a:cubicBezTo>
                <a:cubicBezTo>
                  <a:pt x="1237263" y="1197429"/>
                  <a:pt x="1232000" y="1184908"/>
                  <a:pt x="1222749" y="1175657"/>
                </a:cubicBezTo>
                <a:cubicBezTo>
                  <a:pt x="1180413" y="1133320"/>
                  <a:pt x="1186708" y="1157821"/>
                  <a:pt x="1157434" y="1121229"/>
                </a:cubicBezTo>
                <a:cubicBezTo>
                  <a:pt x="1102495" y="1052556"/>
                  <a:pt x="1166467" y="1119378"/>
                  <a:pt x="1113892" y="1066800"/>
                </a:cubicBezTo>
                <a:cubicBezTo>
                  <a:pt x="1117520" y="1045029"/>
                  <a:pt x="1114906" y="1021227"/>
                  <a:pt x="1124777" y="1001486"/>
                </a:cubicBezTo>
                <a:cubicBezTo>
                  <a:pt x="1133957" y="983127"/>
                  <a:pt x="1168320" y="957943"/>
                  <a:pt x="1168320" y="957943"/>
                </a:cubicBezTo>
                <a:cubicBezTo>
                  <a:pt x="1164691" y="892629"/>
                  <a:pt x="1163636" y="827120"/>
                  <a:pt x="1157434" y="762000"/>
                </a:cubicBezTo>
                <a:cubicBezTo>
                  <a:pt x="1156346" y="750577"/>
                  <a:pt x="1149701" y="740376"/>
                  <a:pt x="1146549" y="729343"/>
                </a:cubicBezTo>
                <a:cubicBezTo>
                  <a:pt x="1134391" y="686788"/>
                  <a:pt x="1142300" y="686285"/>
                  <a:pt x="1113892" y="653143"/>
                </a:cubicBezTo>
                <a:cubicBezTo>
                  <a:pt x="1100534" y="637558"/>
                  <a:pt x="1084863" y="624114"/>
                  <a:pt x="1070349" y="609600"/>
                </a:cubicBezTo>
                <a:lnTo>
                  <a:pt x="1026806" y="566057"/>
                </a:lnTo>
                <a:cubicBezTo>
                  <a:pt x="1019549" y="558800"/>
                  <a:pt x="1014770" y="547532"/>
                  <a:pt x="1005034" y="544286"/>
                </a:cubicBezTo>
                <a:cubicBezTo>
                  <a:pt x="994148" y="540657"/>
                  <a:pt x="982640" y="538532"/>
                  <a:pt x="972377" y="533400"/>
                </a:cubicBezTo>
                <a:cubicBezTo>
                  <a:pt x="960675" y="527549"/>
                  <a:pt x="949653" y="520143"/>
                  <a:pt x="939720" y="511629"/>
                </a:cubicBezTo>
                <a:cubicBezTo>
                  <a:pt x="924135" y="498271"/>
                  <a:pt x="896177" y="468086"/>
                  <a:pt x="896177" y="468086"/>
                </a:cubicBezTo>
                <a:cubicBezTo>
                  <a:pt x="892549" y="457200"/>
                  <a:pt x="885292" y="446903"/>
                  <a:pt x="885292" y="435429"/>
                </a:cubicBezTo>
                <a:cubicBezTo>
                  <a:pt x="885292" y="350719"/>
                  <a:pt x="912958" y="311598"/>
                  <a:pt x="885292" y="228600"/>
                </a:cubicBezTo>
                <a:cubicBezTo>
                  <a:pt x="877018" y="203777"/>
                  <a:pt x="860251" y="181788"/>
                  <a:pt x="841749" y="163286"/>
                </a:cubicBezTo>
                <a:lnTo>
                  <a:pt x="798206" y="119743"/>
                </a:lnTo>
                <a:cubicBezTo>
                  <a:pt x="777959" y="99496"/>
                  <a:pt x="771237" y="89930"/>
                  <a:pt x="743777" y="76200"/>
                </a:cubicBezTo>
                <a:cubicBezTo>
                  <a:pt x="733514" y="71068"/>
                  <a:pt x="722006" y="68943"/>
                  <a:pt x="711120" y="65315"/>
                </a:cubicBezTo>
                <a:cubicBezTo>
                  <a:pt x="659463" y="13658"/>
                  <a:pt x="687050" y="28263"/>
                  <a:pt x="634920" y="10886"/>
                </a:cubicBezTo>
                <a:lnTo>
                  <a:pt x="482520" y="21772"/>
                </a:lnTo>
                <a:lnTo>
                  <a:pt x="569606" y="0"/>
                </a:lnTo>
                <a:close/>
              </a:path>
            </a:pathLst>
          </a:custGeom>
          <a:solidFill>
            <a:schemeClr val="bg1"/>
          </a:soli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129516" y="4767943"/>
            <a:ext cx="1616655" cy="968828"/>
          </a:xfrm>
          <a:custGeom>
            <a:avLst/>
            <a:gdLst>
              <a:gd name="connsiteX0" fmla="*/ 1017941 w 1616655"/>
              <a:gd name="connsiteY0" fmla="*/ 304800 h 968828"/>
              <a:gd name="connsiteX1" fmla="*/ 1017941 w 1616655"/>
              <a:gd name="connsiteY1" fmla="*/ 304800 h 968828"/>
              <a:gd name="connsiteX2" fmla="*/ 996170 w 1616655"/>
              <a:gd name="connsiteY2" fmla="*/ 130628 h 968828"/>
              <a:gd name="connsiteX3" fmla="*/ 952627 w 1616655"/>
              <a:gd name="connsiteY3" fmla="*/ 65314 h 968828"/>
              <a:gd name="connsiteX4" fmla="*/ 865541 w 1616655"/>
              <a:gd name="connsiteY4" fmla="*/ 32657 h 968828"/>
              <a:gd name="connsiteX5" fmla="*/ 778455 w 1616655"/>
              <a:gd name="connsiteY5" fmla="*/ 10886 h 968828"/>
              <a:gd name="connsiteX6" fmla="*/ 734913 w 1616655"/>
              <a:gd name="connsiteY6" fmla="*/ 0 h 968828"/>
              <a:gd name="connsiteX7" fmla="*/ 560741 w 1616655"/>
              <a:gd name="connsiteY7" fmla="*/ 21771 h 968828"/>
              <a:gd name="connsiteX8" fmla="*/ 538970 w 1616655"/>
              <a:gd name="connsiteY8" fmla="*/ 43543 h 968828"/>
              <a:gd name="connsiteX9" fmla="*/ 517198 w 1616655"/>
              <a:gd name="connsiteY9" fmla="*/ 76200 h 968828"/>
              <a:gd name="connsiteX10" fmla="*/ 484541 w 1616655"/>
              <a:gd name="connsiteY10" fmla="*/ 119743 h 968828"/>
              <a:gd name="connsiteX11" fmla="*/ 451884 w 1616655"/>
              <a:gd name="connsiteY11" fmla="*/ 206828 h 968828"/>
              <a:gd name="connsiteX12" fmla="*/ 440998 w 1616655"/>
              <a:gd name="connsiteY12" fmla="*/ 239486 h 968828"/>
              <a:gd name="connsiteX13" fmla="*/ 408341 w 1616655"/>
              <a:gd name="connsiteY13" fmla="*/ 283028 h 968828"/>
              <a:gd name="connsiteX14" fmla="*/ 386570 w 1616655"/>
              <a:gd name="connsiteY14" fmla="*/ 326571 h 968828"/>
              <a:gd name="connsiteX15" fmla="*/ 299484 w 1616655"/>
              <a:gd name="connsiteY15" fmla="*/ 402771 h 968828"/>
              <a:gd name="connsiteX16" fmla="*/ 103541 w 1616655"/>
              <a:gd name="connsiteY16" fmla="*/ 381000 h 968828"/>
              <a:gd name="connsiteX17" fmla="*/ 49113 w 1616655"/>
              <a:gd name="connsiteY17" fmla="*/ 359228 h 968828"/>
              <a:gd name="connsiteX18" fmla="*/ 5570 w 1616655"/>
              <a:gd name="connsiteY18" fmla="*/ 413657 h 968828"/>
              <a:gd name="connsiteX19" fmla="*/ 38227 w 1616655"/>
              <a:gd name="connsiteY19" fmla="*/ 598714 h 968828"/>
              <a:gd name="connsiteX20" fmla="*/ 70884 w 1616655"/>
              <a:gd name="connsiteY20" fmla="*/ 620486 h 968828"/>
              <a:gd name="connsiteX21" fmla="*/ 147084 w 1616655"/>
              <a:gd name="connsiteY21" fmla="*/ 653143 h 968828"/>
              <a:gd name="connsiteX22" fmla="*/ 190627 w 1616655"/>
              <a:gd name="connsiteY22" fmla="*/ 674914 h 968828"/>
              <a:gd name="connsiteX23" fmla="*/ 245055 w 1616655"/>
              <a:gd name="connsiteY23" fmla="*/ 685800 h 968828"/>
              <a:gd name="connsiteX24" fmla="*/ 332141 w 1616655"/>
              <a:gd name="connsiteY24" fmla="*/ 718457 h 968828"/>
              <a:gd name="connsiteX25" fmla="*/ 397455 w 1616655"/>
              <a:gd name="connsiteY25" fmla="*/ 729343 h 968828"/>
              <a:gd name="connsiteX26" fmla="*/ 440998 w 1616655"/>
              <a:gd name="connsiteY26" fmla="*/ 740228 h 968828"/>
              <a:gd name="connsiteX27" fmla="*/ 789341 w 1616655"/>
              <a:gd name="connsiteY27" fmla="*/ 772886 h 968828"/>
              <a:gd name="connsiteX28" fmla="*/ 843770 w 1616655"/>
              <a:gd name="connsiteY28" fmla="*/ 783771 h 968828"/>
              <a:gd name="connsiteX29" fmla="*/ 876427 w 1616655"/>
              <a:gd name="connsiteY29" fmla="*/ 794657 h 968828"/>
              <a:gd name="connsiteX30" fmla="*/ 919970 w 1616655"/>
              <a:gd name="connsiteY30" fmla="*/ 805543 h 968828"/>
              <a:gd name="connsiteX31" fmla="*/ 952627 w 1616655"/>
              <a:gd name="connsiteY31" fmla="*/ 827314 h 968828"/>
              <a:gd name="connsiteX32" fmla="*/ 996170 w 1616655"/>
              <a:gd name="connsiteY32" fmla="*/ 892628 h 968828"/>
              <a:gd name="connsiteX33" fmla="*/ 1028827 w 1616655"/>
              <a:gd name="connsiteY33" fmla="*/ 914400 h 968828"/>
              <a:gd name="connsiteX34" fmla="*/ 1061484 w 1616655"/>
              <a:gd name="connsiteY34" fmla="*/ 947057 h 968828"/>
              <a:gd name="connsiteX35" fmla="*/ 1105027 w 1616655"/>
              <a:gd name="connsiteY35" fmla="*/ 957943 h 968828"/>
              <a:gd name="connsiteX36" fmla="*/ 1137684 w 1616655"/>
              <a:gd name="connsiteY36" fmla="*/ 968828 h 968828"/>
              <a:gd name="connsiteX37" fmla="*/ 1464255 w 1616655"/>
              <a:gd name="connsiteY37" fmla="*/ 957943 h 968828"/>
              <a:gd name="connsiteX38" fmla="*/ 1529570 w 1616655"/>
              <a:gd name="connsiteY38" fmla="*/ 914400 h 968828"/>
              <a:gd name="connsiteX39" fmla="*/ 1594884 w 1616655"/>
              <a:gd name="connsiteY39" fmla="*/ 838200 h 968828"/>
              <a:gd name="connsiteX40" fmla="*/ 1616655 w 1616655"/>
              <a:gd name="connsiteY40" fmla="*/ 772886 h 968828"/>
              <a:gd name="connsiteX41" fmla="*/ 1605770 w 1616655"/>
              <a:gd name="connsiteY41" fmla="*/ 555171 h 968828"/>
              <a:gd name="connsiteX42" fmla="*/ 1594884 w 1616655"/>
              <a:gd name="connsiteY42" fmla="*/ 522514 h 968828"/>
              <a:gd name="connsiteX43" fmla="*/ 1496913 w 1616655"/>
              <a:gd name="connsiteY43" fmla="*/ 435428 h 968828"/>
              <a:gd name="connsiteX44" fmla="*/ 1398941 w 1616655"/>
              <a:gd name="connsiteY44" fmla="*/ 370114 h 968828"/>
              <a:gd name="connsiteX45" fmla="*/ 1366284 w 1616655"/>
              <a:gd name="connsiteY45" fmla="*/ 348343 h 968828"/>
              <a:gd name="connsiteX46" fmla="*/ 1300970 w 1616655"/>
              <a:gd name="connsiteY46" fmla="*/ 326571 h 968828"/>
              <a:gd name="connsiteX47" fmla="*/ 1050598 w 1616655"/>
              <a:gd name="connsiteY47" fmla="*/ 304800 h 968828"/>
              <a:gd name="connsiteX48" fmla="*/ 1039713 w 1616655"/>
              <a:gd name="connsiteY48" fmla="*/ 272143 h 968828"/>
              <a:gd name="connsiteX49" fmla="*/ 1017941 w 1616655"/>
              <a:gd name="connsiteY49" fmla="*/ 250371 h 968828"/>
              <a:gd name="connsiteX50" fmla="*/ 1007055 w 1616655"/>
              <a:gd name="connsiteY50" fmla="*/ 250371 h 968828"/>
              <a:gd name="connsiteX51" fmla="*/ 1017941 w 1616655"/>
              <a:gd name="connsiteY51" fmla="*/ 304800 h 968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616655" h="968828">
                <a:moveTo>
                  <a:pt x="1017941" y="304800"/>
                </a:moveTo>
                <a:lnTo>
                  <a:pt x="1017941" y="304800"/>
                </a:lnTo>
                <a:cubicBezTo>
                  <a:pt x="1010684" y="246743"/>
                  <a:pt x="1011565" y="187076"/>
                  <a:pt x="996170" y="130628"/>
                </a:cubicBezTo>
                <a:cubicBezTo>
                  <a:pt x="989285" y="105384"/>
                  <a:pt x="978012" y="71660"/>
                  <a:pt x="952627" y="65314"/>
                </a:cubicBezTo>
                <a:cubicBezTo>
                  <a:pt x="788362" y="24247"/>
                  <a:pt x="1036331" y="89586"/>
                  <a:pt x="865541" y="32657"/>
                </a:cubicBezTo>
                <a:cubicBezTo>
                  <a:pt x="837154" y="23195"/>
                  <a:pt x="807484" y="18143"/>
                  <a:pt x="778455" y="10886"/>
                </a:cubicBezTo>
                <a:lnTo>
                  <a:pt x="734913" y="0"/>
                </a:lnTo>
                <a:cubicBezTo>
                  <a:pt x="676856" y="7257"/>
                  <a:pt x="617857" y="9079"/>
                  <a:pt x="560741" y="21771"/>
                </a:cubicBezTo>
                <a:cubicBezTo>
                  <a:pt x="550722" y="23997"/>
                  <a:pt x="545381" y="35529"/>
                  <a:pt x="538970" y="43543"/>
                </a:cubicBezTo>
                <a:cubicBezTo>
                  <a:pt x="530797" y="53759"/>
                  <a:pt x="524802" y="65554"/>
                  <a:pt x="517198" y="76200"/>
                </a:cubicBezTo>
                <a:cubicBezTo>
                  <a:pt x="506653" y="90963"/>
                  <a:pt x="495427" y="105229"/>
                  <a:pt x="484541" y="119743"/>
                </a:cubicBezTo>
                <a:cubicBezTo>
                  <a:pt x="464471" y="200023"/>
                  <a:pt x="486039" y="127133"/>
                  <a:pt x="451884" y="206828"/>
                </a:cubicBezTo>
                <a:cubicBezTo>
                  <a:pt x="447364" y="217375"/>
                  <a:pt x="446691" y="229523"/>
                  <a:pt x="440998" y="239486"/>
                </a:cubicBezTo>
                <a:cubicBezTo>
                  <a:pt x="431997" y="255238"/>
                  <a:pt x="417957" y="267643"/>
                  <a:pt x="408341" y="283028"/>
                </a:cubicBezTo>
                <a:cubicBezTo>
                  <a:pt x="399740" y="296789"/>
                  <a:pt x="396533" y="313762"/>
                  <a:pt x="386570" y="326571"/>
                </a:cubicBezTo>
                <a:cubicBezTo>
                  <a:pt x="352281" y="370657"/>
                  <a:pt x="338504" y="376758"/>
                  <a:pt x="299484" y="402771"/>
                </a:cubicBezTo>
                <a:cubicBezTo>
                  <a:pt x="255086" y="399356"/>
                  <a:pt x="159167" y="397688"/>
                  <a:pt x="103541" y="381000"/>
                </a:cubicBezTo>
                <a:cubicBezTo>
                  <a:pt x="84825" y="375385"/>
                  <a:pt x="67256" y="366485"/>
                  <a:pt x="49113" y="359228"/>
                </a:cubicBezTo>
                <a:cubicBezTo>
                  <a:pt x="12745" y="371351"/>
                  <a:pt x="5570" y="363538"/>
                  <a:pt x="5570" y="413657"/>
                </a:cubicBezTo>
                <a:cubicBezTo>
                  <a:pt x="5570" y="513795"/>
                  <a:pt x="-19942" y="552179"/>
                  <a:pt x="38227" y="598714"/>
                </a:cubicBezTo>
                <a:cubicBezTo>
                  <a:pt x="48443" y="606887"/>
                  <a:pt x="59525" y="613995"/>
                  <a:pt x="70884" y="620486"/>
                </a:cubicBezTo>
                <a:cubicBezTo>
                  <a:pt x="143079" y="661741"/>
                  <a:pt x="86029" y="626977"/>
                  <a:pt x="147084" y="653143"/>
                </a:cubicBezTo>
                <a:cubicBezTo>
                  <a:pt x="161999" y="659535"/>
                  <a:pt x="175232" y="669782"/>
                  <a:pt x="190627" y="674914"/>
                </a:cubicBezTo>
                <a:cubicBezTo>
                  <a:pt x="208180" y="680765"/>
                  <a:pt x="227333" y="680484"/>
                  <a:pt x="245055" y="685800"/>
                </a:cubicBezTo>
                <a:cubicBezTo>
                  <a:pt x="269254" y="693060"/>
                  <a:pt x="304954" y="712415"/>
                  <a:pt x="332141" y="718457"/>
                </a:cubicBezTo>
                <a:cubicBezTo>
                  <a:pt x="353687" y="723245"/>
                  <a:pt x="375812" y="725014"/>
                  <a:pt x="397455" y="729343"/>
                </a:cubicBezTo>
                <a:cubicBezTo>
                  <a:pt x="412125" y="732277"/>
                  <a:pt x="426203" y="738009"/>
                  <a:pt x="440998" y="740228"/>
                </a:cubicBezTo>
                <a:cubicBezTo>
                  <a:pt x="606644" y="765075"/>
                  <a:pt x="622638" y="762467"/>
                  <a:pt x="789341" y="772886"/>
                </a:cubicBezTo>
                <a:cubicBezTo>
                  <a:pt x="807484" y="776514"/>
                  <a:pt x="825820" y="779284"/>
                  <a:pt x="843770" y="783771"/>
                </a:cubicBezTo>
                <a:cubicBezTo>
                  <a:pt x="854902" y="786554"/>
                  <a:pt x="865394" y="791505"/>
                  <a:pt x="876427" y="794657"/>
                </a:cubicBezTo>
                <a:cubicBezTo>
                  <a:pt x="890812" y="798767"/>
                  <a:pt x="905456" y="801914"/>
                  <a:pt x="919970" y="805543"/>
                </a:cubicBezTo>
                <a:cubicBezTo>
                  <a:pt x="930856" y="812800"/>
                  <a:pt x="944012" y="817468"/>
                  <a:pt x="952627" y="827314"/>
                </a:cubicBezTo>
                <a:cubicBezTo>
                  <a:pt x="969857" y="847006"/>
                  <a:pt x="974399" y="878113"/>
                  <a:pt x="996170" y="892628"/>
                </a:cubicBezTo>
                <a:cubicBezTo>
                  <a:pt x="1007056" y="899885"/>
                  <a:pt x="1018776" y="906024"/>
                  <a:pt x="1028827" y="914400"/>
                </a:cubicBezTo>
                <a:cubicBezTo>
                  <a:pt x="1040653" y="924255"/>
                  <a:pt x="1048118" y="939419"/>
                  <a:pt x="1061484" y="947057"/>
                </a:cubicBezTo>
                <a:cubicBezTo>
                  <a:pt x="1074474" y="954480"/>
                  <a:pt x="1090642" y="953833"/>
                  <a:pt x="1105027" y="957943"/>
                </a:cubicBezTo>
                <a:cubicBezTo>
                  <a:pt x="1116060" y="961095"/>
                  <a:pt x="1126798" y="965200"/>
                  <a:pt x="1137684" y="968828"/>
                </a:cubicBezTo>
                <a:cubicBezTo>
                  <a:pt x="1246541" y="965200"/>
                  <a:pt x="1356373" y="972926"/>
                  <a:pt x="1464255" y="957943"/>
                </a:cubicBezTo>
                <a:cubicBezTo>
                  <a:pt x="1490172" y="954343"/>
                  <a:pt x="1511068" y="932902"/>
                  <a:pt x="1529570" y="914400"/>
                </a:cubicBezTo>
                <a:cubicBezTo>
                  <a:pt x="1551152" y="892818"/>
                  <a:pt x="1581621" y="868042"/>
                  <a:pt x="1594884" y="838200"/>
                </a:cubicBezTo>
                <a:cubicBezTo>
                  <a:pt x="1604204" y="817229"/>
                  <a:pt x="1616655" y="772886"/>
                  <a:pt x="1616655" y="772886"/>
                </a:cubicBezTo>
                <a:cubicBezTo>
                  <a:pt x="1613027" y="700314"/>
                  <a:pt x="1612065" y="627560"/>
                  <a:pt x="1605770" y="555171"/>
                </a:cubicBezTo>
                <a:cubicBezTo>
                  <a:pt x="1604776" y="543740"/>
                  <a:pt x="1601929" y="531571"/>
                  <a:pt x="1594884" y="522514"/>
                </a:cubicBezTo>
                <a:cubicBezTo>
                  <a:pt x="1502632" y="403904"/>
                  <a:pt x="1562704" y="492995"/>
                  <a:pt x="1496913" y="435428"/>
                </a:cubicBezTo>
                <a:cubicBezTo>
                  <a:pt x="1418905" y="367171"/>
                  <a:pt x="1474956" y="389118"/>
                  <a:pt x="1398941" y="370114"/>
                </a:cubicBezTo>
                <a:cubicBezTo>
                  <a:pt x="1388055" y="362857"/>
                  <a:pt x="1378239" y="353656"/>
                  <a:pt x="1366284" y="348343"/>
                </a:cubicBezTo>
                <a:cubicBezTo>
                  <a:pt x="1345313" y="339022"/>
                  <a:pt x="1322741" y="333828"/>
                  <a:pt x="1300970" y="326571"/>
                </a:cubicBezTo>
                <a:cubicBezTo>
                  <a:pt x="1199386" y="292710"/>
                  <a:pt x="1279727" y="316257"/>
                  <a:pt x="1050598" y="304800"/>
                </a:cubicBezTo>
                <a:cubicBezTo>
                  <a:pt x="1046970" y="293914"/>
                  <a:pt x="1045616" y="281982"/>
                  <a:pt x="1039713" y="272143"/>
                </a:cubicBezTo>
                <a:cubicBezTo>
                  <a:pt x="1034433" y="263342"/>
                  <a:pt x="1017941" y="250371"/>
                  <a:pt x="1017941" y="250371"/>
                </a:cubicBezTo>
                <a:lnTo>
                  <a:pt x="1007055" y="250371"/>
                </a:lnTo>
                <a:lnTo>
                  <a:pt x="1017941" y="304800"/>
                </a:lnTo>
                <a:close/>
              </a:path>
            </a:pathLst>
          </a:custGeom>
          <a:solidFill>
            <a:schemeClr val="bg1"/>
          </a:solidFill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62964" y="1469975"/>
            <a:ext cx="1071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Malý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563888" y="50851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Velký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084168" y="2996952"/>
            <a:ext cx="1071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Den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572000" y="3903439"/>
            <a:ext cx="1071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Noc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084848" y="1469975"/>
            <a:ext cx="1071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Málo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5220072" y="5199583"/>
            <a:ext cx="1285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Hodně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4364768" y="2751311"/>
            <a:ext cx="1071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Tma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6908278" y="4315712"/>
            <a:ext cx="1071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Světlo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028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3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AD957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AD957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96D2"/>
                                      </p:to>
                                    </p:animClr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96D2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5" grpId="0"/>
      <p:bldP spid="28" grpId="0"/>
      <p:bldP spid="30" grpId="0"/>
      <p:bldP spid="33" grpId="0"/>
      <p:bldP spid="34" grpId="0"/>
      <p:bldP spid="9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2. Doplň do pytle slova protikladná.</a:t>
            </a:r>
            <a:endParaRPr lang="cs-CZ" sz="1400" b="1" dirty="0"/>
          </a:p>
        </p:txBody>
      </p:sp>
      <p:pic>
        <p:nvPicPr>
          <p:cNvPr id="26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4" name="Obdélník se zakulaceným rohem na stejné straně 3"/>
          <p:cNvSpPr/>
          <p:nvPr/>
        </p:nvSpPr>
        <p:spPr>
          <a:xfrm>
            <a:off x="467544" y="3933056"/>
            <a:ext cx="1838672" cy="2232248"/>
          </a:xfrm>
          <a:prstGeom prst="round2SameRect">
            <a:avLst>
              <a:gd name="adj1" fmla="val 42125"/>
              <a:gd name="adj2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se zakulaceným rohem na stejné straně 35"/>
          <p:cNvSpPr/>
          <p:nvPr/>
        </p:nvSpPr>
        <p:spPr>
          <a:xfrm>
            <a:off x="2571395" y="3933056"/>
            <a:ext cx="1838672" cy="2232248"/>
          </a:xfrm>
          <a:prstGeom prst="round2SameRect">
            <a:avLst>
              <a:gd name="adj1" fmla="val 42125"/>
              <a:gd name="adj2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se zakulaceným rohem na stejné straně 41"/>
          <p:cNvSpPr/>
          <p:nvPr/>
        </p:nvSpPr>
        <p:spPr>
          <a:xfrm>
            <a:off x="4675246" y="3933056"/>
            <a:ext cx="1838672" cy="2232248"/>
          </a:xfrm>
          <a:prstGeom prst="round2SameRect">
            <a:avLst>
              <a:gd name="adj1" fmla="val 39164"/>
              <a:gd name="adj2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se zakulaceným rohem na stejné straně 44"/>
          <p:cNvSpPr/>
          <p:nvPr/>
        </p:nvSpPr>
        <p:spPr>
          <a:xfrm>
            <a:off x="6779096" y="3933056"/>
            <a:ext cx="1838672" cy="2232248"/>
          </a:xfrm>
          <a:prstGeom prst="round2SameRect">
            <a:avLst>
              <a:gd name="adj1" fmla="val 40349"/>
              <a:gd name="adj2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3059832" y="3569635"/>
            <a:ext cx="1012877" cy="391886"/>
          </a:xfrm>
          <a:custGeom>
            <a:avLst/>
            <a:gdLst>
              <a:gd name="connsiteX0" fmla="*/ 120248 w 1012877"/>
              <a:gd name="connsiteY0" fmla="*/ 359228 h 391886"/>
              <a:gd name="connsiteX1" fmla="*/ 120248 w 1012877"/>
              <a:gd name="connsiteY1" fmla="*/ 359228 h 391886"/>
              <a:gd name="connsiteX2" fmla="*/ 109363 w 1012877"/>
              <a:gd name="connsiteY2" fmla="*/ 261257 h 391886"/>
              <a:gd name="connsiteX3" fmla="*/ 76705 w 1012877"/>
              <a:gd name="connsiteY3" fmla="*/ 163286 h 391886"/>
              <a:gd name="connsiteX4" fmla="*/ 54934 w 1012877"/>
              <a:gd name="connsiteY4" fmla="*/ 87086 h 391886"/>
              <a:gd name="connsiteX5" fmla="*/ 33163 w 1012877"/>
              <a:gd name="connsiteY5" fmla="*/ 65314 h 391886"/>
              <a:gd name="connsiteX6" fmla="*/ 22277 w 1012877"/>
              <a:gd name="connsiteY6" fmla="*/ 32657 h 391886"/>
              <a:gd name="connsiteX7" fmla="*/ 33163 w 1012877"/>
              <a:gd name="connsiteY7" fmla="*/ 0 h 391886"/>
              <a:gd name="connsiteX8" fmla="*/ 65820 w 1012877"/>
              <a:gd name="connsiteY8" fmla="*/ 10886 h 391886"/>
              <a:gd name="connsiteX9" fmla="*/ 142020 w 1012877"/>
              <a:gd name="connsiteY9" fmla="*/ 21771 h 391886"/>
              <a:gd name="connsiteX10" fmla="*/ 185563 w 1012877"/>
              <a:gd name="connsiteY10" fmla="*/ 43543 h 391886"/>
              <a:gd name="connsiteX11" fmla="*/ 261763 w 1012877"/>
              <a:gd name="connsiteY11" fmla="*/ 54428 h 391886"/>
              <a:gd name="connsiteX12" fmla="*/ 294420 w 1012877"/>
              <a:gd name="connsiteY12" fmla="*/ 65314 h 391886"/>
              <a:gd name="connsiteX13" fmla="*/ 544791 w 1012877"/>
              <a:gd name="connsiteY13" fmla="*/ 43543 h 391886"/>
              <a:gd name="connsiteX14" fmla="*/ 577448 w 1012877"/>
              <a:gd name="connsiteY14" fmla="*/ 32657 h 391886"/>
              <a:gd name="connsiteX15" fmla="*/ 653648 w 1012877"/>
              <a:gd name="connsiteY15" fmla="*/ 21771 h 391886"/>
              <a:gd name="connsiteX16" fmla="*/ 773391 w 1012877"/>
              <a:gd name="connsiteY16" fmla="*/ 65314 h 391886"/>
              <a:gd name="connsiteX17" fmla="*/ 784277 w 1012877"/>
              <a:gd name="connsiteY17" fmla="*/ 119743 h 391886"/>
              <a:gd name="connsiteX18" fmla="*/ 871363 w 1012877"/>
              <a:gd name="connsiteY18" fmla="*/ 130628 h 391886"/>
              <a:gd name="connsiteX19" fmla="*/ 1012877 w 1012877"/>
              <a:gd name="connsiteY19" fmla="*/ 141514 h 391886"/>
              <a:gd name="connsiteX20" fmla="*/ 1001991 w 1012877"/>
              <a:gd name="connsiteY20" fmla="*/ 185057 h 391886"/>
              <a:gd name="connsiteX21" fmla="*/ 969334 w 1012877"/>
              <a:gd name="connsiteY21" fmla="*/ 206828 h 391886"/>
              <a:gd name="connsiteX22" fmla="*/ 893134 w 1012877"/>
              <a:gd name="connsiteY22" fmla="*/ 239486 h 391886"/>
              <a:gd name="connsiteX23" fmla="*/ 827820 w 1012877"/>
              <a:gd name="connsiteY23" fmla="*/ 261257 h 391886"/>
              <a:gd name="connsiteX24" fmla="*/ 795163 w 1012877"/>
              <a:gd name="connsiteY24" fmla="*/ 272143 h 391886"/>
              <a:gd name="connsiteX25" fmla="*/ 773391 w 1012877"/>
              <a:gd name="connsiteY25" fmla="*/ 293914 h 391886"/>
              <a:gd name="connsiteX26" fmla="*/ 762505 w 1012877"/>
              <a:gd name="connsiteY26" fmla="*/ 326571 h 391886"/>
              <a:gd name="connsiteX27" fmla="*/ 751620 w 1012877"/>
              <a:gd name="connsiteY27" fmla="*/ 391886 h 391886"/>
              <a:gd name="connsiteX28" fmla="*/ 120248 w 1012877"/>
              <a:gd name="connsiteY28" fmla="*/ 359228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12877" h="391886">
                <a:moveTo>
                  <a:pt x="120248" y="359228"/>
                </a:moveTo>
                <a:lnTo>
                  <a:pt x="120248" y="359228"/>
                </a:lnTo>
                <a:cubicBezTo>
                  <a:pt x="116620" y="326571"/>
                  <a:pt x="115807" y="293477"/>
                  <a:pt x="109363" y="261257"/>
                </a:cubicBezTo>
                <a:cubicBezTo>
                  <a:pt x="98470" y="206792"/>
                  <a:pt x="87595" y="206847"/>
                  <a:pt x="76705" y="163286"/>
                </a:cubicBezTo>
                <a:cubicBezTo>
                  <a:pt x="74671" y="155148"/>
                  <a:pt x="61629" y="98244"/>
                  <a:pt x="54934" y="87086"/>
                </a:cubicBezTo>
                <a:cubicBezTo>
                  <a:pt x="49654" y="78285"/>
                  <a:pt x="40420" y="72571"/>
                  <a:pt x="33163" y="65314"/>
                </a:cubicBezTo>
                <a:cubicBezTo>
                  <a:pt x="29534" y="54428"/>
                  <a:pt x="28181" y="42496"/>
                  <a:pt x="22277" y="32657"/>
                </a:cubicBezTo>
                <a:cubicBezTo>
                  <a:pt x="2353" y="-548"/>
                  <a:pt x="-20370" y="17844"/>
                  <a:pt x="33163" y="0"/>
                </a:cubicBezTo>
                <a:cubicBezTo>
                  <a:pt x="44049" y="3629"/>
                  <a:pt x="54568" y="8636"/>
                  <a:pt x="65820" y="10886"/>
                </a:cubicBezTo>
                <a:cubicBezTo>
                  <a:pt x="90980" y="15918"/>
                  <a:pt x="117266" y="15020"/>
                  <a:pt x="142020" y="21771"/>
                </a:cubicBezTo>
                <a:cubicBezTo>
                  <a:pt x="157676" y="26041"/>
                  <a:pt x="169907" y="39273"/>
                  <a:pt x="185563" y="43543"/>
                </a:cubicBezTo>
                <a:cubicBezTo>
                  <a:pt x="210317" y="50294"/>
                  <a:pt x="236363" y="50800"/>
                  <a:pt x="261763" y="54428"/>
                </a:cubicBezTo>
                <a:cubicBezTo>
                  <a:pt x="272649" y="58057"/>
                  <a:pt x="282945" y="65314"/>
                  <a:pt x="294420" y="65314"/>
                </a:cubicBezTo>
                <a:cubicBezTo>
                  <a:pt x="377327" y="65314"/>
                  <a:pt x="463414" y="63887"/>
                  <a:pt x="544791" y="43543"/>
                </a:cubicBezTo>
                <a:cubicBezTo>
                  <a:pt x="555923" y="40760"/>
                  <a:pt x="566196" y="34907"/>
                  <a:pt x="577448" y="32657"/>
                </a:cubicBezTo>
                <a:cubicBezTo>
                  <a:pt x="602608" y="27625"/>
                  <a:pt x="628248" y="25400"/>
                  <a:pt x="653648" y="21771"/>
                </a:cubicBezTo>
                <a:cubicBezTo>
                  <a:pt x="755654" y="31972"/>
                  <a:pt x="756721" y="-1363"/>
                  <a:pt x="773391" y="65314"/>
                </a:cubicBezTo>
                <a:cubicBezTo>
                  <a:pt x="777879" y="83264"/>
                  <a:pt x="768882" y="109480"/>
                  <a:pt x="784277" y="119743"/>
                </a:cubicBezTo>
                <a:cubicBezTo>
                  <a:pt x="808618" y="135970"/>
                  <a:pt x="842240" y="127854"/>
                  <a:pt x="871363" y="130628"/>
                </a:cubicBezTo>
                <a:cubicBezTo>
                  <a:pt x="918461" y="135113"/>
                  <a:pt x="965706" y="137885"/>
                  <a:pt x="1012877" y="141514"/>
                </a:cubicBezTo>
                <a:cubicBezTo>
                  <a:pt x="1009248" y="156028"/>
                  <a:pt x="1010290" y="172609"/>
                  <a:pt x="1001991" y="185057"/>
                </a:cubicBezTo>
                <a:cubicBezTo>
                  <a:pt x="994734" y="195943"/>
                  <a:pt x="979550" y="198655"/>
                  <a:pt x="969334" y="206828"/>
                </a:cubicBezTo>
                <a:cubicBezTo>
                  <a:pt x="916324" y="249237"/>
                  <a:pt x="990359" y="212970"/>
                  <a:pt x="893134" y="239486"/>
                </a:cubicBezTo>
                <a:cubicBezTo>
                  <a:pt x="870994" y="245524"/>
                  <a:pt x="849591" y="254000"/>
                  <a:pt x="827820" y="261257"/>
                </a:cubicBezTo>
                <a:lnTo>
                  <a:pt x="795163" y="272143"/>
                </a:lnTo>
                <a:cubicBezTo>
                  <a:pt x="787906" y="279400"/>
                  <a:pt x="778672" y="285113"/>
                  <a:pt x="773391" y="293914"/>
                </a:cubicBezTo>
                <a:cubicBezTo>
                  <a:pt x="767487" y="303753"/>
                  <a:pt x="765657" y="315538"/>
                  <a:pt x="762505" y="326571"/>
                </a:cubicBezTo>
                <a:cubicBezTo>
                  <a:pt x="749860" y="370830"/>
                  <a:pt x="751620" y="358221"/>
                  <a:pt x="751620" y="391886"/>
                </a:cubicBezTo>
                <a:lnTo>
                  <a:pt x="120248" y="35922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5148064" y="3569635"/>
            <a:ext cx="1012877" cy="391886"/>
          </a:xfrm>
          <a:custGeom>
            <a:avLst/>
            <a:gdLst>
              <a:gd name="connsiteX0" fmla="*/ 120248 w 1012877"/>
              <a:gd name="connsiteY0" fmla="*/ 359228 h 391886"/>
              <a:gd name="connsiteX1" fmla="*/ 120248 w 1012877"/>
              <a:gd name="connsiteY1" fmla="*/ 359228 h 391886"/>
              <a:gd name="connsiteX2" fmla="*/ 109363 w 1012877"/>
              <a:gd name="connsiteY2" fmla="*/ 261257 h 391886"/>
              <a:gd name="connsiteX3" fmla="*/ 76705 w 1012877"/>
              <a:gd name="connsiteY3" fmla="*/ 163286 h 391886"/>
              <a:gd name="connsiteX4" fmla="*/ 54934 w 1012877"/>
              <a:gd name="connsiteY4" fmla="*/ 87086 h 391886"/>
              <a:gd name="connsiteX5" fmla="*/ 33163 w 1012877"/>
              <a:gd name="connsiteY5" fmla="*/ 65314 h 391886"/>
              <a:gd name="connsiteX6" fmla="*/ 22277 w 1012877"/>
              <a:gd name="connsiteY6" fmla="*/ 32657 h 391886"/>
              <a:gd name="connsiteX7" fmla="*/ 33163 w 1012877"/>
              <a:gd name="connsiteY7" fmla="*/ 0 h 391886"/>
              <a:gd name="connsiteX8" fmla="*/ 65820 w 1012877"/>
              <a:gd name="connsiteY8" fmla="*/ 10886 h 391886"/>
              <a:gd name="connsiteX9" fmla="*/ 142020 w 1012877"/>
              <a:gd name="connsiteY9" fmla="*/ 21771 h 391886"/>
              <a:gd name="connsiteX10" fmla="*/ 185563 w 1012877"/>
              <a:gd name="connsiteY10" fmla="*/ 43543 h 391886"/>
              <a:gd name="connsiteX11" fmla="*/ 261763 w 1012877"/>
              <a:gd name="connsiteY11" fmla="*/ 54428 h 391886"/>
              <a:gd name="connsiteX12" fmla="*/ 294420 w 1012877"/>
              <a:gd name="connsiteY12" fmla="*/ 65314 h 391886"/>
              <a:gd name="connsiteX13" fmla="*/ 544791 w 1012877"/>
              <a:gd name="connsiteY13" fmla="*/ 43543 h 391886"/>
              <a:gd name="connsiteX14" fmla="*/ 577448 w 1012877"/>
              <a:gd name="connsiteY14" fmla="*/ 32657 h 391886"/>
              <a:gd name="connsiteX15" fmla="*/ 653648 w 1012877"/>
              <a:gd name="connsiteY15" fmla="*/ 21771 h 391886"/>
              <a:gd name="connsiteX16" fmla="*/ 773391 w 1012877"/>
              <a:gd name="connsiteY16" fmla="*/ 65314 h 391886"/>
              <a:gd name="connsiteX17" fmla="*/ 784277 w 1012877"/>
              <a:gd name="connsiteY17" fmla="*/ 119743 h 391886"/>
              <a:gd name="connsiteX18" fmla="*/ 871363 w 1012877"/>
              <a:gd name="connsiteY18" fmla="*/ 130628 h 391886"/>
              <a:gd name="connsiteX19" fmla="*/ 1012877 w 1012877"/>
              <a:gd name="connsiteY19" fmla="*/ 141514 h 391886"/>
              <a:gd name="connsiteX20" fmla="*/ 1001991 w 1012877"/>
              <a:gd name="connsiteY20" fmla="*/ 185057 h 391886"/>
              <a:gd name="connsiteX21" fmla="*/ 969334 w 1012877"/>
              <a:gd name="connsiteY21" fmla="*/ 206828 h 391886"/>
              <a:gd name="connsiteX22" fmla="*/ 893134 w 1012877"/>
              <a:gd name="connsiteY22" fmla="*/ 239486 h 391886"/>
              <a:gd name="connsiteX23" fmla="*/ 827820 w 1012877"/>
              <a:gd name="connsiteY23" fmla="*/ 261257 h 391886"/>
              <a:gd name="connsiteX24" fmla="*/ 795163 w 1012877"/>
              <a:gd name="connsiteY24" fmla="*/ 272143 h 391886"/>
              <a:gd name="connsiteX25" fmla="*/ 773391 w 1012877"/>
              <a:gd name="connsiteY25" fmla="*/ 293914 h 391886"/>
              <a:gd name="connsiteX26" fmla="*/ 762505 w 1012877"/>
              <a:gd name="connsiteY26" fmla="*/ 326571 h 391886"/>
              <a:gd name="connsiteX27" fmla="*/ 751620 w 1012877"/>
              <a:gd name="connsiteY27" fmla="*/ 391886 h 391886"/>
              <a:gd name="connsiteX28" fmla="*/ 120248 w 1012877"/>
              <a:gd name="connsiteY28" fmla="*/ 359228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12877" h="391886">
                <a:moveTo>
                  <a:pt x="120248" y="359228"/>
                </a:moveTo>
                <a:lnTo>
                  <a:pt x="120248" y="359228"/>
                </a:lnTo>
                <a:cubicBezTo>
                  <a:pt x="116620" y="326571"/>
                  <a:pt x="115807" y="293477"/>
                  <a:pt x="109363" y="261257"/>
                </a:cubicBezTo>
                <a:cubicBezTo>
                  <a:pt x="98470" y="206792"/>
                  <a:pt x="87595" y="206847"/>
                  <a:pt x="76705" y="163286"/>
                </a:cubicBezTo>
                <a:cubicBezTo>
                  <a:pt x="74671" y="155148"/>
                  <a:pt x="61629" y="98244"/>
                  <a:pt x="54934" y="87086"/>
                </a:cubicBezTo>
                <a:cubicBezTo>
                  <a:pt x="49654" y="78285"/>
                  <a:pt x="40420" y="72571"/>
                  <a:pt x="33163" y="65314"/>
                </a:cubicBezTo>
                <a:cubicBezTo>
                  <a:pt x="29534" y="54428"/>
                  <a:pt x="28181" y="42496"/>
                  <a:pt x="22277" y="32657"/>
                </a:cubicBezTo>
                <a:cubicBezTo>
                  <a:pt x="2353" y="-548"/>
                  <a:pt x="-20370" y="17844"/>
                  <a:pt x="33163" y="0"/>
                </a:cubicBezTo>
                <a:cubicBezTo>
                  <a:pt x="44049" y="3629"/>
                  <a:pt x="54568" y="8636"/>
                  <a:pt x="65820" y="10886"/>
                </a:cubicBezTo>
                <a:cubicBezTo>
                  <a:pt x="90980" y="15918"/>
                  <a:pt x="117266" y="15020"/>
                  <a:pt x="142020" y="21771"/>
                </a:cubicBezTo>
                <a:cubicBezTo>
                  <a:pt x="157676" y="26041"/>
                  <a:pt x="169907" y="39273"/>
                  <a:pt x="185563" y="43543"/>
                </a:cubicBezTo>
                <a:cubicBezTo>
                  <a:pt x="210317" y="50294"/>
                  <a:pt x="236363" y="50800"/>
                  <a:pt x="261763" y="54428"/>
                </a:cubicBezTo>
                <a:cubicBezTo>
                  <a:pt x="272649" y="58057"/>
                  <a:pt x="282945" y="65314"/>
                  <a:pt x="294420" y="65314"/>
                </a:cubicBezTo>
                <a:cubicBezTo>
                  <a:pt x="377327" y="65314"/>
                  <a:pt x="463414" y="63887"/>
                  <a:pt x="544791" y="43543"/>
                </a:cubicBezTo>
                <a:cubicBezTo>
                  <a:pt x="555923" y="40760"/>
                  <a:pt x="566196" y="34907"/>
                  <a:pt x="577448" y="32657"/>
                </a:cubicBezTo>
                <a:cubicBezTo>
                  <a:pt x="602608" y="27625"/>
                  <a:pt x="628248" y="25400"/>
                  <a:pt x="653648" y="21771"/>
                </a:cubicBezTo>
                <a:cubicBezTo>
                  <a:pt x="755654" y="31972"/>
                  <a:pt x="756721" y="-1363"/>
                  <a:pt x="773391" y="65314"/>
                </a:cubicBezTo>
                <a:cubicBezTo>
                  <a:pt x="777879" y="83264"/>
                  <a:pt x="768882" y="109480"/>
                  <a:pt x="784277" y="119743"/>
                </a:cubicBezTo>
                <a:cubicBezTo>
                  <a:pt x="808618" y="135970"/>
                  <a:pt x="842240" y="127854"/>
                  <a:pt x="871363" y="130628"/>
                </a:cubicBezTo>
                <a:cubicBezTo>
                  <a:pt x="918461" y="135113"/>
                  <a:pt x="965706" y="137885"/>
                  <a:pt x="1012877" y="141514"/>
                </a:cubicBezTo>
                <a:cubicBezTo>
                  <a:pt x="1009248" y="156028"/>
                  <a:pt x="1010290" y="172609"/>
                  <a:pt x="1001991" y="185057"/>
                </a:cubicBezTo>
                <a:cubicBezTo>
                  <a:pt x="994734" y="195943"/>
                  <a:pt x="979550" y="198655"/>
                  <a:pt x="969334" y="206828"/>
                </a:cubicBezTo>
                <a:cubicBezTo>
                  <a:pt x="916324" y="249237"/>
                  <a:pt x="990359" y="212970"/>
                  <a:pt x="893134" y="239486"/>
                </a:cubicBezTo>
                <a:cubicBezTo>
                  <a:pt x="870994" y="245524"/>
                  <a:pt x="849591" y="254000"/>
                  <a:pt x="827820" y="261257"/>
                </a:cubicBezTo>
                <a:lnTo>
                  <a:pt x="795163" y="272143"/>
                </a:lnTo>
                <a:cubicBezTo>
                  <a:pt x="787906" y="279400"/>
                  <a:pt x="778672" y="285113"/>
                  <a:pt x="773391" y="293914"/>
                </a:cubicBezTo>
                <a:cubicBezTo>
                  <a:pt x="767487" y="303753"/>
                  <a:pt x="765657" y="315538"/>
                  <a:pt x="762505" y="326571"/>
                </a:cubicBezTo>
                <a:cubicBezTo>
                  <a:pt x="749860" y="370830"/>
                  <a:pt x="751620" y="358221"/>
                  <a:pt x="751620" y="391886"/>
                </a:cubicBezTo>
                <a:lnTo>
                  <a:pt x="120248" y="35922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7308304" y="3569635"/>
            <a:ext cx="1012877" cy="391886"/>
          </a:xfrm>
          <a:custGeom>
            <a:avLst/>
            <a:gdLst>
              <a:gd name="connsiteX0" fmla="*/ 120248 w 1012877"/>
              <a:gd name="connsiteY0" fmla="*/ 359228 h 391886"/>
              <a:gd name="connsiteX1" fmla="*/ 120248 w 1012877"/>
              <a:gd name="connsiteY1" fmla="*/ 359228 h 391886"/>
              <a:gd name="connsiteX2" fmla="*/ 109363 w 1012877"/>
              <a:gd name="connsiteY2" fmla="*/ 261257 h 391886"/>
              <a:gd name="connsiteX3" fmla="*/ 76705 w 1012877"/>
              <a:gd name="connsiteY3" fmla="*/ 163286 h 391886"/>
              <a:gd name="connsiteX4" fmla="*/ 54934 w 1012877"/>
              <a:gd name="connsiteY4" fmla="*/ 87086 h 391886"/>
              <a:gd name="connsiteX5" fmla="*/ 33163 w 1012877"/>
              <a:gd name="connsiteY5" fmla="*/ 65314 h 391886"/>
              <a:gd name="connsiteX6" fmla="*/ 22277 w 1012877"/>
              <a:gd name="connsiteY6" fmla="*/ 32657 h 391886"/>
              <a:gd name="connsiteX7" fmla="*/ 33163 w 1012877"/>
              <a:gd name="connsiteY7" fmla="*/ 0 h 391886"/>
              <a:gd name="connsiteX8" fmla="*/ 65820 w 1012877"/>
              <a:gd name="connsiteY8" fmla="*/ 10886 h 391886"/>
              <a:gd name="connsiteX9" fmla="*/ 142020 w 1012877"/>
              <a:gd name="connsiteY9" fmla="*/ 21771 h 391886"/>
              <a:gd name="connsiteX10" fmla="*/ 185563 w 1012877"/>
              <a:gd name="connsiteY10" fmla="*/ 43543 h 391886"/>
              <a:gd name="connsiteX11" fmla="*/ 261763 w 1012877"/>
              <a:gd name="connsiteY11" fmla="*/ 54428 h 391886"/>
              <a:gd name="connsiteX12" fmla="*/ 294420 w 1012877"/>
              <a:gd name="connsiteY12" fmla="*/ 65314 h 391886"/>
              <a:gd name="connsiteX13" fmla="*/ 544791 w 1012877"/>
              <a:gd name="connsiteY13" fmla="*/ 43543 h 391886"/>
              <a:gd name="connsiteX14" fmla="*/ 577448 w 1012877"/>
              <a:gd name="connsiteY14" fmla="*/ 32657 h 391886"/>
              <a:gd name="connsiteX15" fmla="*/ 653648 w 1012877"/>
              <a:gd name="connsiteY15" fmla="*/ 21771 h 391886"/>
              <a:gd name="connsiteX16" fmla="*/ 773391 w 1012877"/>
              <a:gd name="connsiteY16" fmla="*/ 65314 h 391886"/>
              <a:gd name="connsiteX17" fmla="*/ 784277 w 1012877"/>
              <a:gd name="connsiteY17" fmla="*/ 119743 h 391886"/>
              <a:gd name="connsiteX18" fmla="*/ 871363 w 1012877"/>
              <a:gd name="connsiteY18" fmla="*/ 130628 h 391886"/>
              <a:gd name="connsiteX19" fmla="*/ 1012877 w 1012877"/>
              <a:gd name="connsiteY19" fmla="*/ 141514 h 391886"/>
              <a:gd name="connsiteX20" fmla="*/ 1001991 w 1012877"/>
              <a:gd name="connsiteY20" fmla="*/ 185057 h 391886"/>
              <a:gd name="connsiteX21" fmla="*/ 969334 w 1012877"/>
              <a:gd name="connsiteY21" fmla="*/ 206828 h 391886"/>
              <a:gd name="connsiteX22" fmla="*/ 893134 w 1012877"/>
              <a:gd name="connsiteY22" fmla="*/ 239486 h 391886"/>
              <a:gd name="connsiteX23" fmla="*/ 827820 w 1012877"/>
              <a:gd name="connsiteY23" fmla="*/ 261257 h 391886"/>
              <a:gd name="connsiteX24" fmla="*/ 795163 w 1012877"/>
              <a:gd name="connsiteY24" fmla="*/ 272143 h 391886"/>
              <a:gd name="connsiteX25" fmla="*/ 773391 w 1012877"/>
              <a:gd name="connsiteY25" fmla="*/ 293914 h 391886"/>
              <a:gd name="connsiteX26" fmla="*/ 762505 w 1012877"/>
              <a:gd name="connsiteY26" fmla="*/ 326571 h 391886"/>
              <a:gd name="connsiteX27" fmla="*/ 751620 w 1012877"/>
              <a:gd name="connsiteY27" fmla="*/ 391886 h 391886"/>
              <a:gd name="connsiteX28" fmla="*/ 120248 w 1012877"/>
              <a:gd name="connsiteY28" fmla="*/ 359228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12877" h="391886">
                <a:moveTo>
                  <a:pt x="120248" y="359228"/>
                </a:moveTo>
                <a:lnTo>
                  <a:pt x="120248" y="359228"/>
                </a:lnTo>
                <a:cubicBezTo>
                  <a:pt x="116620" y="326571"/>
                  <a:pt x="115807" y="293477"/>
                  <a:pt x="109363" y="261257"/>
                </a:cubicBezTo>
                <a:cubicBezTo>
                  <a:pt x="98470" y="206792"/>
                  <a:pt x="87595" y="206847"/>
                  <a:pt x="76705" y="163286"/>
                </a:cubicBezTo>
                <a:cubicBezTo>
                  <a:pt x="74671" y="155148"/>
                  <a:pt x="61629" y="98244"/>
                  <a:pt x="54934" y="87086"/>
                </a:cubicBezTo>
                <a:cubicBezTo>
                  <a:pt x="49654" y="78285"/>
                  <a:pt x="40420" y="72571"/>
                  <a:pt x="33163" y="65314"/>
                </a:cubicBezTo>
                <a:cubicBezTo>
                  <a:pt x="29534" y="54428"/>
                  <a:pt x="28181" y="42496"/>
                  <a:pt x="22277" y="32657"/>
                </a:cubicBezTo>
                <a:cubicBezTo>
                  <a:pt x="2353" y="-548"/>
                  <a:pt x="-20370" y="17844"/>
                  <a:pt x="33163" y="0"/>
                </a:cubicBezTo>
                <a:cubicBezTo>
                  <a:pt x="44049" y="3629"/>
                  <a:pt x="54568" y="8636"/>
                  <a:pt x="65820" y="10886"/>
                </a:cubicBezTo>
                <a:cubicBezTo>
                  <a:pt x="90980" y="15918"/>
                  <a:pt x="117266" y="15020"/>
                  <a:pt x="142020" y="21771"/>
                </a:cubicBezTo>
                <a:cubicBezTo>
                  <a:pt x="157676" y="26041"/>
                  <a:pt x="169907" y="39273"/>
                  <a:pt x="185563" y="43543"/>
                </a:cubicBezTo>
                <a:cubicBezTo>
                  <a:pt x="210317" y="50294"/>
                  <a:pt x="236363" y="50800"/>
                  <a:pt x="261763" y="54428"/>
                </a:cubicBezTo>
                <a:cubicBezTo>
                  <a:pt x="272649" y="58057"/>
                  <a:pt x="282945" y="65314"/>
                  <a:pt x="294420" y="65314"/>
                </a:cubicBezTo>
                <a:cubicBezTo>
                  <a:pt x="377327" y="65314"/>
                  <a:pt x="463414" y="63887"/>
                  <a:pt x="544791" y="43543"/>
                </a:cubicBezTo>
                <a:cubicBezTo>
                  <a:pt x="555923" y="40760"/>
                  <a:pt x="566196" y="34907"/>
                  <a:pt x="577448" y="32657"/>
                </a:cubicBezTo>
                <a:cubicBezTo>
                  <a:pt x="602608" y="27625"/>
                  <a:pt x="628248" y="25400"/>
                  <a:pt x="653648" y="21771"/>
                </a:cubicBezTo>
                <a:cubicBezTo>
                  <a:pt x="755654" y="31972"/>
                  <a:pt x="756721" y="-1363"/>
                  <a:pt x="773391" y="65314"/>
                </a:cubicBezTo>
                <a:cubicBezTo>
                  <a:pt x="777879" y="83264"/>
                  <a:pt x="768882" y="109480"/>
                  <a:pt x="784277" y="119743"/>
                </a:cubicBezTo>
                <a:cubicBezTo>
                  <a:pt x="808618" y="135970"/>
                  <a:pt x="842240" y="127854"/>
                  <a:pt x="871363" y="130628"/>
                </a:cubicBezTo>
                <a:cubicBezTo>
                  <a:pt x="918461" y="135113"/>
                  <a:pt x="965706" y="137885"/>
                  <a:pt x="1012877" y="141514"/>
                </a:cubicBezTo>
                <a:cubicBezTo>
                  <a:pt x="1009248" y="156028"/>
                  <a:pt x="1010290" y="172609"/>
                  <a:pt x="1001991" y="185057"/>
                </a:cubicBezTo>
                <a:cubicBezTo>
                  <a:pt x="994734" y="195943"/>
                  <a:pt x="979550" y="198655"/>
                  <a:pt x="969334" y="206828"/>
                </a:cubicBezTo>
                <a:cubicBezTo>
                  <a:pt x="916324" y="249237"/>
                  <a:pt x="990359" y="212970"/>
                  <a:pt x="893134" y="239486"/>
                </a:cubicBezTo>
                <a:cubicBezTo>
                  <a:pt x="870994" y="245524"/>
                  <a:pt x="849591" y="254000"/>
                  <a:pt x="827820" y="261257"/>
                </a:cubicBezTo>
                <a:lnTo>
                  <a:pt x="795163" y="272143"/>
                </a:lnTo>
                <a:cubicBezTo>
                  <a:pt x="787906" y="279400"/>
                  <a:pt x="778672" y="285113"/>
                  <a:pt x="773391" y="293914"/>
                </a:cubicBezTo>
                <a:cubicBezTo>
                  <a:pt x="767487" y="303753"/>
                  <a:pt x="765657" y="315538"/>
                  <a:pt x="762505" y="326571"/>
                </a:cubicBezTo>
                <a:cubicBezTo>
                  <a:pt x="749860" y="370830"/>
                  <a:pt x="751620" y="358221"/>
                  <a:pt x="751620" y="391886"/>
                </a:cubicBezTo>
                <a:lnTo>
                  <a:pt x="120248" y="35922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966835" y="3573016"/>
            <a:ext cx="1012877" cy="391886"/>
          </a:xfrm>
          <a:custGeom>
            <a:avLst/>
            <a:gdLst>
              <a:gd name="connsiteX0" fmla="*/ 120248 w 1012877"/>
              <a:gd name="connsiteY0" fmla="*/ 359228 h 391886"/>
              <a:gd name="connsiteX1" fmla="*/ 120248 w 1012877"/>
              <a:gd name="connsiteY1" fmla="*/ 359228 h 391886"/>
              <a:gd name="connsiteX2" fmla="*/ 109363 w 1012877"/>
              <a:gd name="connsiteY2" fmla="*/ 261257 h 391886"/>
              <a:gd name="connsiteX3" fmla="*/ 76705 w 1012877"/>
              <a:gd name="connsiteY3" fmla="*/ 163286 h 391886"/>
              <a:gd name="connsiteX4" fmla="*/ 54934 w 1012877"/>
              <a:gd name="connsiteY4" fmla="*/ 87086 h 391886"/>
              <a:gd name="connsiteX5" fmla="*/ 33163 w 1012877"/>
              <a:gd name="connsiteY5" fmla="*/ 65314 h 391886"/>
              <a:gd name="connsiteX6" fmla="*/ 22277 w 1012877"/>
              <a:gd name="connsiteY6" fmla="*/ 32657 h 391886"/>
              <a:gd name="connsiteX7" fmla="*/ 33163 w 1012877"/>
              <a:gd name="connsiteY7" fmla="*/ 0 h 391886"/>
              <a:gd name="connsiteX8" fmla="*/ 65820 w 1012877"/>
              <a:gd name="connsiteY8" fmla="*/ 10886 h 391886"/>
              <a:gd name="connsiteX9" fmla="*/ 142020 w 1012877"/>
              <a:gd name="connsiteY9" fmla="*/ 21771 h 391886"/>
              <a:gd name="connsiteX10" fmla="*/ 185563 w 1012877"/>
              <a:gd name="connsiteY10" fmla="*/ 43543 h 391886"/>
              <a:gd name="connsiteX11" fmla="*/ 261763 w 1012877"/>
              <a:gd name="connsiteY11" fmla="*/ 54428 h 391886"/>
              <a:gd name="connsiteX12" fmla="*/ 294420 w 1012877"/>
              <a:gd name="connsiteY12" fmla="*/ 65314 h 391886"/>
              <a:gd name="connsiteX13" fmla="*/ 544791 w 1012877"/>
              <a:gd name="connsiteY13" fmla="*/ 43543 h 391886"/>
              <a:gd name="connsiteX14" fmla="*/ 577448 w 1012877"/>
              <a:gd name="connsiteY14" fmla="*/ 32657 h 391886"/>
              <a:gd name="connsiteX15" fmla="*/ 653648 w 1012877"/>
              <a:gd name="connsiteY15" fmla="*/ 21771 h 391886"/>
              <a:gd name="connsiteX16" fmla="*/ 773391 w 1012877"/>
              <a:gd name="connsiteY16" fmla="*/ 65314 h 391886"/>
              <a:gd name="connsiteX17" fmla="*/ 784277 w 1012877"/>
              <a:gd name="connsiteY17" fmla="*/ 119743 h 391886"/>
              <a:gd name="connsiteX18" fmla="*/ 871363 w 1012877"/>
              <a:gd name="connsiteY18" fmla="*/ 130628 h 391886"/>
              <a:gd name="connsiteX19" fmla="*/ 1012877 w 1012877"/>
              <a:gd name="connsiteY19" fmla="*/ 141514 h 391886"/>
              <a:gd name="connsiteX20" fmla="*/ 1001991 w 1012877"/>
              <a:gd name="connsiteY20" fmla="*/ 185057 h 391886"/>
              <a:gd name="connsiteX21" fmla="*/ 969334 w 1012877"/>
              <a:gd name="connsiteY21" fmla="*/ 206828 h 391886"/>
              <a:gd name="connsiteX22" fmla="*/ 893134 w 1012877"/>
              <a:gd name="connsiteY22" fmla="*/ 239486 h 391886"/>
              <a:gd name="connsiteX23" fmla="*/ 827820 w 1012877"/>
              <a:gd name="connsiteY23" fmla="*/ 261257 h 391886"/>
              <a:gd name="connsiteX24" fmla="*/ 795163 w 1012877"/>
              <a:gd name="connsiteY24" fmla="*/ 272143 h 391886"/>
              <a:gd name="connsiteX25" fmla="*/ 773391 w 1012877"/>
              <a:gd name="connsiteY25" fmla="*/ 293914 h 391886"/>
              <a:gd name="connsiteX26" fmla="*/ 762505 w 1012877"/>
              <a:gd name="connsiteY26" fmla="*/ 326571 h 391886"/>
              <a:gd name="connsiteX27" fmla="*/ 751620 w 1012877"/>
              <a:gd name="connsiteY27" fmla="*/ 391886 h 391886"/>
              <a:gd name="connsiteX28" fmla="*/ 120248 w 1012877"/>
              <a:gd name="connsiteY28" fmla="*/ 359228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12877" h="391886">
                <a:moveTo>
                  <a:pt x="120248" y="359228"/>
                </a:moveTo>
                <a:lnTo>
                  <a:pt x="120248" y="359228"/>
                </a:lnTo>
                <a:cubicBezTo>
                  <a:pt x="116620" y="326571"/>
                  <a:pt x="115807" y="293477"/>
                  <a:pt x="109363" y="261257"/>
                </a:cubicBezTo>
                <a:cubicBezTo>
                  <a:pt x="98470" y="206792"/>
                  <a:pt x="87595" y="206847"/>
                  <a:pt x="76705" y="163286"/>
                </a:cubicBezTo>
                <a:cubicBezTo>
                  <a:pt x="74671" y="155148"/>
                  <a:pt x="61629" y="98244"/>
                  <a:pt x="54934" y="87086"/>
                </a:cubicBezTo>
                <a:cubicBezTo>
                  <a:pt x="49654" y="78285"/>
                  <a:pt x="40420" y="72571"/>
                  <a:pt x="33163" y="65314"/>
                </a:cubicBezTo>
                <a:cubicBezTo>
                  <a:pt x="29534" y="54428"/>
                  <a:pt x="28181" y="42496"/>
                  <a:pt x="22277" y="32657"/>
                </a:cubicBezTo>
                <a:cubicBezTo>
                  <a:pt x="2353" y="-548"/>
                  <a:pt x="-20370" y="17844"/>
                  <a:pt x="33163" y="0"/>
                </a:cubicBezTo>
                <a:cubicBezTo>
                  <a:pt x="44049" y="3629"/>
                  <a:pt x="54568" y="8636"/>
                  <a:pt x="65820" y="10886"/>
                </a:cubicBezTo>
                <a:cubicBezTo>
                  <a:pt x="90980" y="15918"/>
                  <a:pt x="117266" y="15020"/>
                  <a:pt x="142020" y="21771"/>
                </a:cubicBezTo>
                <a:cubicBezTo>
                  <a:pt x="157676" y="26041"/>
                  <a:pt x="169907" y="39273"/>
                  <a:pt x="185563" y="43543"/>
                </a:cubicBezTo>
                <a:cubicBezTo>
                  <a:pt x="210317" y="50294"/>
                  <a:pt x="236363" y="50800"/>
                  <a:pt x="261763" y="54428"/>
                </a:cubicBezTo>
                <a:cubicBezTo>
                  <a:pt x="272649" y="58057"/>
                  <a:pt x="282945" y="65314"/>
                  <a:pt x="294420" y="65314"/>
                </a:cubicBezTo>
                <a:cubicBezTo>
                  <a:pt x="377327" y="65314"/>
                  <a:pt x="463414" y="63887"/>
                  <a:pt x="544791" y="43543"/>
                </a:cubicBezTo>
                <a:cubicBezTo>
                  <a:pt x="555923" y="40760"/>
                  <a:pt x="566196" y="34907"/>
                  <a:pt x="577448" y="32657"/>
                </a:cubicBezTo>
                <a:cubicBezTo>
                  <a:pt x="602608" y="27625"/>
                  <a:pt x="628248" y="25400"/>
                  <a:pt x="653648" y="21771"/>
                </a:cubicBezTo>
                <a:cubicBezTo>
                  <a:pt x="755654" y="31972"/>
                  <a:pt x="756721" y="-1363"/>
                  <a:pt x="773391" y="65314"/>
                </a:cubicBezTo>
                <a:cubicBezTo>
                  <a:pt x="777879" y="83264"/>
                  <a:pt x="768882" y="109480"/>
                  <a:pt x="784277" y="119743"/>
                </a:cubicBezTo>
                <a:cubicBezTo>
                  <a:pt x="808618" y="135970"/>
                  <a:pt x="842240" y="127854"/>
                  <a:pt x="871363" y="130628"/>
                </a:cubicBezTo>
                <a:cubicBezTo>
                  <a:pt x="918461" y="135113"/>
                  <a:pt x="965706" y="137885"/>
                  <a:pt x="1012877" y="141514"/>
                </a:cubicBezTo>
                <a:cubicBezTo>
                  <a:pt x="1009248" y="156028"/>
                  <a:pt x="1010290" y="172609"/>
                  <a:pt x="1001991" y="185057"/>
                </a:cubicBezTo>
                <a:cubicBezTo>
                  <a:pt x="994734" y="195943"/>
                  <a:pt x="979550" y="198655"/>
                  <a:pt x="969334" y="206828"/>
                </a:cubicBezTo>
                <a:cubicBezTo>
                  <a:pt x="916324" y="249237"/>
                  <a:pt x="990359" y="212970"/>
                  <a:pt x="893134" y="239486"/>
                </a:cubicBezTo>
                <a:cubicBezTo>
                  <a:pt x="870994" y="245524"/>
                  <a:pt x="849591" y="254000"/>
                  <a:pt x="827820" y="261257"/>
                </a:cubicBezTo>
                <a:lnTo>
                  <a:pt x="795163" y="272143"/>
                </a:lnTo>
                <a:cubicBezTo>
                  <a:pt x="787906" y="279400"/>
                  <a:pt x="778672" y="285113"/>
                  <a:pt x="773391" y="293914"/>
                </a:cubicBezTo>
                <a:cubicBezTo>
                  <a:pt x="767487" y="303753"/>
                  <a:pt x="765657" y="315538"/>
                  <a:pt x="762505" y="326571"/>
                </a:cubicBezTo>
                <a:cubicBezTo>
                  <a:pt x="749860" y="370830"/>
                  <a:pt x="751620" y="358221"/>
                  <a:pt x="751620" y="391886"/>
                </a:cubicBezTo>
                <a:lnTo>
                  <a:pt x="120248" y="35922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914400" y="3861048"/>
            <a:ext cx="957943" cy="457200"/>
          </a:xfrm>
          <a:custGeom>
            <a:avLst/>
            <a:gdLst>
              <a:gd name="connsiteX0" fmla="*/ 478971 w 957943"/>
              <a:gd name="connsiteY0" fmla="*/ 43543 h 457200"/>
              <a:gd name="connsiteX1" fmla="*/ 337457 w 957943"/>
              <a:gd name="connsiteY1" fmla="*/ 21771 h 457200"/>
              <a:gd name="connsiteX2" fmla="*/ 250371 w 957943"/>
              <a:gd name="connsiteY2" fmla="*/ 0 h 457200"/>
              <a:gd name="connsiteX3" fmla="*/ 130629 w 957943"/>
              <a:gd name="connsiteY3" fmla="*/ 10886 h 457200"/>
              <a:gd name="connsiteX4" fmla="*/ 97971 w 957943"/>
              <a:gd name="connsiteY4" fmla="*/ 43543 h 457200"/>
              <a:gd name="connsiteX5" fmla="*/ 65314 w 957943"/>
              <a:gd name="connsiteY5" fmla="*/ 65314 h 457200"/>
              <a:gd name="connsiteX6" fmla="*/ 0 w 957943"/>
              <a:gd name="connsiteY6" fmla="*/ 141514 h 457200"/>
              <a:gd name="connsiteX7" fmla="*/ 32657 w 957943"/>
              <a:gd name="connsiteY7" fmla="*/ 228600 h 457200"/>
              <a:gd name="connsiteX8" fmla="*/ 97971 w 957943"/>
              <a:gd name="connsiteY8" fmla="*/ 250371 h 457200"/>
              <a:gd name="connsiteX9" fmla="*/ 348343 w 957943"/>
              <a:gd name="connsiteY9" fmla="*/ 239486 h 457200"/>
              <a:gd name="connsiteX10" fmla="*/ 446314 w 957943"/>
              <a:gd name="connsiteY10" fmla="*/ 185057 h 457200"/>
              <a:gd name="connsiteX11" fmla="*/ 478971 w 957943"/>
              <a:gd name="connsiteY11" fmla="*/ 174171 h 457200"/>
              <a:gd name="connsiteX12" fmla="*/ 511629 w 957943"/>
              <a:gd name="connsiteY12" fmla="*/ 108857 h 457200"/>
              <a:gd name="connsiteX13" fmla="*/ 522514 w 957943"/>
              <a:gd name="connsiteY13" fmla="*/ 54428 h 457200"/>
              <a:gd name="connsiteX14" fmla="*/ 544286 w 957943"/>
              <a:gd name="connsiteY14" fmla="*/ 32657 h 457200"/>
              <a:gd name="connsiteX15" fmla="*/ 609600 w 957943"/>
              <a:gd name="connsiteY15" fmla="*/ 10886 h 457200"/>
              <a:gd name="connsiteX16" fmla="*/ 729343 w 957943"/>
              <a:gd name="connsiteY16" fmla="*/ 21771 h 457200"/>
              <a:gd name="connsiteX17" fmla="*/ 794657 w 957943"/>
              <a:gd name="connsiteY17" fmla="*/ 65314 h 457200"/>
              <a:gd name="connsiteX18" fmla="*/ 859971 w 957943"/>
              <a:gd name="connsiteY18" fmla="*/ 97971 h 457200"/>
              <a:gd name="connsiteX19" fmla="*/ 870857 w 957943"/>
              <a:gd name="connsiteY19" fmla="*/ 130628 h 457200"/>
              <a:gd name="connsiteX20" fmla="*/ 936171 w 957943"/>
              <a:gd name="connsiteY20" fmla="*/ 217714 h 457200"/>
              <a:gd name="connsiteX21" fmla="*/ 957943 w 957943"/>
              <a:gd name="connsiteY21" fmla="*/ 283028 h 457200"/>
              <a:gd name="connsiteX22" fmla="*/ 718457 w 957943"/>
              <a:gd name="connsiteY22" fmla="*/ 283028 h 457200"/>
              <a:gd name="connsiteX23" fmla="*/ 653143 w 957943"/>
              <a:gd name="connsiteY23" fmla="*/ 217714 h 457200"/>
              <a:gd name="connsiteX24" fmla="*/ 631371 w 957943"/>
              <a:gd name="connsiteY24" fmla="*/ 152400 h 457200"/>
              <a:gd name="connsiteX25" fmla="*/ 598714 w 957943"/>
              <a:gd name="connsiteY25" fmla="*/ 97971 h 457200"/>
              <a:gd name="connsiteX26" fmla="*/ 566057 w 957943"/>
              <a:gd name="connsiteY26" fmla="*/ 76200 h 457200"/>
              <a:gd name="connsiteX27" fmla="*/ 500743 w 957943"/>
              <a:gd name="connsiteY27" fmla="*/ 54428 h 457200"/>
              <a:gd name="connsiteX28" fmla="*/ 500743 w 957943"/>
              <a:gd name="connsiteY28" fmla="*/ 174171 h 457200"/>
              <a:gd name="connsiteX29" fmla="*/ 489857 w 957943"/>
              <a:gd name="connsiteY29" fmla="*/ 272143 h 457200"/>
              <a:gd name="connsiteX30" fmla="*/ 478971 w 957943"/>
              <a:gd name="connsiteY30" fmla="*/ 304800 h 457200"/>
              <a:gd name="connsiteX31" fmla="*/ 413657 w 957943"/>
              <a:gd name="connsiteY31" fmla="*/ 359228 h 457200"/>
              <a:gd name="connsiteX32" fmla="*/ 370114 w 957943"/>
              <a:gd name="connsiteY32" fmla="*/ 391886 h 457200"/>
              <a:gd name="connsiteX33" fmla="*/ 337457 w 957943"/>
              <a:gd name="connsiteY33" fmla="*/ 413657 h 457200"/>
              <a:gd name="connsiteX34" fmla="*/ 304800 w 957943"/>
              <a:gd name="connsiteY34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57943" h="457200">
                <a:moveTo>
                  <a:pt x="478971" y="43543"/>
                </a:moveTo>
                <a:cubicBezTo>
                  <a:pt x="431800" y="36286"/>
                  <a:pt x="384340" y="30701"/>
                  <a:pt x="337457" y="21771"/>
                </a:cubicBezTo>
                <a:cubicBezTo>
                  <a:pt x="308063" y="16172"/>
                  <a:pt x="250371" y="0"/>
                  <a:pt x="250371" y="0"/>
                </a:cubicBezTo>
                <a:cubicBezTo>
                  <a:pt x="210457" y="3629"/>
                  <a:pt x="169166" y="-124"/>
                  <a:pt x="130629" y="10886"/>
                </a:cubicBezTo>
                <a:cubicBezTo>
                  <a:pt x="115826" y="15115"/>
                  <a:pt x="109798" y="33688"/>
                  <a:pt x="97971" y="43543"/>
                </a:cubicBezTo>
                <a:cubicBezTo>
                  <a:pt x="87920" y="51918"/>
                  <a:pt x="75247" y="56800"/>
                  <a:pt x="65314" y="65314"/>
                </a:cubicBezTo>
                <a:cubicBezTo>
                  <a:pt x="24252" y="100510"/>
                  <a:pt x="25679" y="102994"/>
                  <a:pt x="0" y="141514"/>
                </a:cubicBezTo>
                <a:cubicBezTo>
                  <a:pt x="5265" y="173102"/>
                  <a:pt x="-1322" y="211610"/>
                  <a:pt x="32657" y="228600"/>
                </a:cubicBezTo>
                <a:cubicBezTo>
                  <a:pt x="53183" y="238863"/>
                  <a:pt x="97971" y="250371"/>
                  <a:pt x="97971" y="250371"/>
                </a:cubicBezTo>
                <a:cubicBezTo>
                  <a:pt x="181428" y="246743"/>
                  <a:pt x="265053" y="245893"/>
                  <a:pt x="348343" y="239486"/>
                </a:cubicBezTo>
                <a:cubicBezTo>
                  <a:pt x="391018" y="236203"/>
                  <a:pt x="405214" y="198758"/>
                  <a:pt x="446314" y="185057"/>
                </a:cubicBezTo>
                <a:lnTo>
                  <a:pt x="478971" y="174171"/>
                </a:lnTo>
                <a:cubicBezTo>
                  <a:pt x="500255" y="142245"/>
                  <a:pt x="502616" y="144911"/>
                  <a:pt x="511629" y="108857"/>
                </a:cubicBezTo>
                <a:cubicBezTo>
                  <a:pt x="516116" y="90907"/>
                  <a:pt x="515226" y="71434"/>
                  <a:pt x="522514" y="54428"/>
                </a:cubicBezTo>
                <a:cubicBezTo>
                  <a:pt x="526557" y="44995"/>
                  <a:pt x="535106" y="37247"/>
                  <a:pt x="544286" y="32657"/>
                </a:cubicBezTo>
                <a:cubicBezTo>
                  <a:pt x="564812" y="22394"/>
                  <a:pt x="609600" y="10886"/>
                  <a:pt x="609600" y="10886"/>
                </a:cubicBezTo>
                <a:cubicBezTo>
                  <a:pt x="649514" y="14514"/>
                  <a:pt x="690893" y="10462"/>
                  <a:pt x="729343" y="21771"/>
                </a:cubicBezTo>
                <a:cubicBezTo>
                  <a:pt x="754446" y="29154"/>
                  <a:pt x="772886" y="50800"/>
                  <a:pt x="794657" y="65314"/>
                </a:cubicBezTo>
                <a:cubicBezTo>
                  <a:pt x="836863" y="93451"/>
                  <a:pt x="814901" y="82949"/>
                  <a:pt x="859971" y="97971"/>
                </a:cubicBezTo>
                <a:cubicBezTo>
                  <a:pt x="863600" y="108857"/>
                  <a:pt x="864953" y="120789"/>
                  <a:pt x="870857" y="130628"/>
                </a:cubicBezTo>
                <a:cubicBezTo>
                  <a:pt x="909542" y="195102"/>
                  <a:pt x="890986" y="82163"/>
                  <a:pt x="936171" y="217714"/>
                </a:cubicBezTo>
                <a:lnTo>
                  <a:pt x="957943" y="283028"/>
                </a:lnTo>
                <a:cubicBezTo>
                  <a:pt x="873240" y="311263"/>
                  <a:pt x="855825" y="321491"/>
                  <a:pt x="718457" y="283028"/>
                </a:cubicBezTo>
                <a:cubicBezTo>
                  <a:pt x="688808" y="274726"/>
                  <a:pt x="653143" y="217714"/>
                  <a:pt x="653143" y="217714"/>
                </a:cubicBezTo>
                <a:lnTo>
                  <a:pt x="631371" y="152400"/>
                </a:lnTo>
                <a:cubicBezTo>
                  <a:pt x="620277" y="119118"/>
                  <a:pt x="625884" y="119707"/>
                  <a:pt x="598714" y="97971"/>
                </a:cubicBezTo>
                <a:cubicBezTo>
                  <a:pt x="588498" y="89798"/>
                  <a:pt x="578012" y="81513"/>
                  <a:pt x="566057" y="76200"/>
                </a:cubicBezTo>
                <a:cubicBezTo>
                  <a:pt x="545086" y="66879"/>
                  <a:pt x="500743" y="54428"/>
                  <a:pt x="500743" y="54428"/>
                </a:cubicBezTo>
                <a:cubicBezTo>
                  <a:pt x="475778" y="129324"/>
                  <a:pt x="500743" y="38772"/>
                  <a:pt x="500743" y="174171"/>
                </a:cubicBezTo>
                <a:cubicBezTo>
                  <a:pt x="500743" y="207029"/>
                  <a:pt x="495259" y="239732"/>
                  <a:pt x="489857" y="272143"/>
                </a:cubicBezTo>
                <a:cubicBezTo>
                  <a:pt x="487971" y="283461"/>
                  <a:pt x="485336" y="295253"/>
                  <a:pt x="478971" y="304800"/>
                </a:cubicBezTo>
                <a:cubicBezTo>
                  <a:pt x="460488" y="332524"/>
                  <a:pt x="439216" y="340972"/>
                  <a:pt x="413657" y="359228"/>
                </a:cubicBezTo>
                <a:cubicBezTo>
                  <a:pt x="398893" y="369773"/>
                  <a:pt x="384878" y="381341"/>
                  <a:pt x="370114" y="391886"/>
                </a:cubicBezTo>
                <a:cubicBezTo>
                  <a:pt x="359468" y="399490"/>
                  <a:pt x="347508" y="405282"/>
                  <a:pt x="337457" y="413657"/>
                </a:cubicBezTo>
                <a:cubicBezTo>
                  <a:pt x="302234" y="443009"/>
                  <a:pt x="304800" y="432303"/>
                  <a:pt x="304800" y="457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3070717" y="3907904"/>
            <a:ext cx="957943" cy="457200"/>
          </a:xfrm>
          <a:custGeom>
            <a:avLst/>
            <a:gdLst>
              <a:gd name="connsiteX0" fmla="*/ 478971 w 957943"/>
              <a:gd name="connsiteY0" fmla="*/ 43543 h 457200"/>
              <a:gd name="connsiteX1" fmla="*/ 337457 w 957943"/>
              <a:gd name="connsiteY1" fmla="*/ 21771 h 457200"/>
              <a:gd name="connsiteX2" fmla="*/ 250371 w 957943"/>
              <a:gd name="connsiteY2" fmla="*/ 0 h 457200"/>
              <a:gd name="connsiteX3" fmla="*/ 130629 w 957943"/>
              <a:gd name="connsiteY3" fmla="*/ 10886 h 457200"/>
              <a:gd name="connsiteX4" fmla="*/ 97971 w 957943"/>
              <a:gd name="connsiteY4" fmla="*/ 43543 h 457200"/>
              <a:gd name="connsiteX5" fmla="*/ 65314 w 957943"/>
              <a:gd name="connsiteY5" fmla="*/ 65314 h 457200"/>
              <a:gd name="connsiteX6" fmla="*/ 0 w 957943"/>
              <a:gd name="connsiteY6" fmla="*/ 141514 h 457200"/>
              <a:gd name="connsiteX7" fmla="*/ 32657 w 957943"/>
              <a:gd name="connsiteY7" fmla="*/ 228600 h 457200"/>
              <a:gd name="connsiteX8" fmla="*/ 97971 w 957943"/>
              <a:gd name="connsiteY8" fmla="*/ 250371 h 457200"/>
              <a:gd name="connsiteX9" fmla="*/ 348343 w 957943"/>
              <a:gd name="connsiteY9" fmla="*/ 239486 h 457200"/>
              <a:gd name="connsiteX10" fmla="*/ 446314 w 957943"/>
              <a:gd name="connsiteY10" fmla="*/ 185057 h 457200"/>
              <a:gd name="connsiteX11" fmla="*/ 478971 w 957943"/>
              <a:gd name="connsiteY11" fmla="*/ 174171 h 457200"/>
              <a:gd name="connsiteX12" fmla="*/ 511629 w 957943"/>
              <a:gd name="connsiteY12" fmla="*/ 108857 h 457200"/>
              <a:gd name="connsiteX13" fmla="*/ 522514 w 957943"/>
              <a:gd name="connsiteY13" fmla="*/ 54428 h 457200"/>
              <a:gd name="connsiteX14" fmla="*/ 544286 w 957943"/>
              <a:gd name="connsiteY14" fmla="*/ 32657 h 457200"/>
              <a:gd name="connsiteX15" fmla="*/ 609600 w 957943"/>
              <a:gd name="connsiteY15" fmla="*/ 10886 h 457200"/>
              <a:gd name="connsiteX16" fmla="*/ 729343 w 957943"/>
              <a:gd name="connsiteY16" fmla="*/ 21771 h 457200"/>
              <a:gd name="connsiteX17" fmla="*/ 794657 w 957943"/>
              <a:gd name="connsiteY17" fmla="*/ 65314 h 457200"/>
              <a:gd name="connsiteX18" fmla="*/ 859971 w 957943"/>
              <a:gd name="connsiteY18" fmla="*/ 97971 h 457200"/>
              <a:gd name="connsiteX19" fmla="*/ 870857 w 957943"/>
              <a:gd name="connsiteY19" fmla="*/ 130628 h 457200"/>
              <a:gd name="connsiteX20" fmla="*/ 936171 w 957943"/>
              <a:gd name="connsiteY20" fmla="*/ 217714 h 457200"/>
              <a:gd name="connsiteX21" fmla="*/ 957943 w 957943"/>
              <a:gd name="connsiteY21" fmla="*/ 283028 h 457200"/>
              <a:gd name="connsiteX22" fmla="*/ 718457 w 957943"/>
              <a:gd name="connsiteY22" fmla="*/ 283028 h 457200"/>
              <a:gd name="connsiteX23" fmla="*/ 653143 w 957943"/>
              <a:gd name="connsiteY23" fmla="*/ 217714 h 457200"/>
              <a:gd name="connsiteX24" fmla="*/ 631371 w 957943"/>
              <a:gd name="connsiteY24" fmla="*/ 152400 h 457200"/>
              <a:gd name="connsiteX25" fmla="*/ 598714 w 957943"/>
              <a:gd name="connsiteY25" fmla="*/ 97971 h 457200"/>
              <a:gd name="connsiteX26" fmla="*/ 566057 w 957943"/>
              <a:gd name="connsiteY26" fmla="*/ 76200 h 457200"/>
              <a:gd name="connsiteX27" fmla="*/ 500743 w 957943"/>
              <a:gd name="connsiteY27" fmla="*/ 54428 h 457200"/>
              <a:gd name="connsiteX28" fmla="*/ 500743 w 957943"/>
              <a:gd name="connsiteY28" fmla="*/ 174171 h 457200"/>
              <a:gd name="connsiteX29" fmla="*/ 489857 w 957943"/>
              <a:gd name="connsiteY29" fmla="*/ 272143 h 457200"/>
              <a:gd name="connsiteX30" fmla="*/ 478971 w 957943"/>
              <a:gd name="connsiteY30" fmla="*/ 304800 h 457200"/>
              <a:gd name="connsiteX31" fmla="*/ 413657 w 957943"/>
              <a:gd name="connsiteY31" fmla="*/ 359228 h 457200"/>
              <a:gd name="connsiteX32" fmla="*/ 370114 w 957943"/>
              <a:gd name="connsiteY32" fmla="*/ 391886 h 457200"/>
              <a:gd name="connsiteX33" fmla="*/ 337457 w 957943"/>
              <a:gd name="connsiteY33" fmla="*/ 413657 h 457200"/>
              <a:gd name="connsiteX34" fmla="*/ 304800 w 957943"/>
              <a:gd name="connsiteY34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57943" h="457200">
                <a:moveTo>
                  <a:pt x="478971" y="43543"/>
                </a:moveTo>
                <a:cubicBezTo>
                  <a:pt x="431800" y="36286"/>
                  <a:pt x="384340" y="30701"/>
                  <a:pt x="337457" y="21771"/>
                </a:cubicBezTo>
                <a:cubicBezTo>
                  <a:pt x="308063" y="16172"/>
                  <a:pt x="250371" y="0"/>
                  <a:pt x="250371" y="0"/>
                </a:cubicBezTo>
                <a:cubicBezTo>
                  <a:pt x="210457" y="3629"/>
                  <a:pt x="169166" y="-124"/>
                  <a:pt x="130629" y="10886"/>
                </a:cubicBezTo>
                <a:cubicBezTo>
                  <a:pt x="115826" y="15115"/>
                  <a:pt x="109798" y="33688"/>
                  <a:pt x="97971" y="43543"/>
                </a:cubicBezTo>
                <a:cubicBezTo>
                  <a:pt x="87920" y="51918"/>
                  <a:pt x="75247" y="56800"/>
                  <a:pt x="65314" y="65314"/>
                </a:cubicBezTo>
                <a:cubicBezTo>
                  <a:pt x="24252" y="100510"/>
                  <a:pt x="25679" y="102994"/>
                  <a:pt x="0" y="141514"/>
                </a:cubicBezTo>
                <a:cubicBezTo>
                  <a:pt x="5265" y="173102"/>
                  <a:pt x="-1322" y="211610"/>
                  <a:pt x="32657" y="228600"/>
                </a:cubicBezTo>
                <a:cubicBezTo>
                  <a:pt x="53183" y="238863"/>
                  <a:pt x="97971" y="250371"/>
                  <a:pt x="97971" y="250371"/>
                </a:cubicBezTo>
                <a:cubicBezTo>
                  <a:pt x="181428" y="246743"/>
                  <a:pt x="265053" y="245893"/>
                  <a:pt x="348343" y="239486"/>
                </a:cubicBezTo>
                <a:cubicBezTo>
                  <a:pt x="391018" y="236203"/>
                  <a:pt x="405214" y="198758"/>
                  <a:pt x="446314" y="185057"/>
                </a:cubicBezTo>
                <a:lnTo>
                  <a:pt x="478971" y="174171"/>
                </a:lnTo>
                <a:cubicBezTo>
                  <a:pt x="500255" y="142245"/>
                  <a:pt x="502616" y="144911"/>
                  <a:pt x="511629" y="108857"/>
                </a:cubicBezTo>
                <a:cubicBezTo>
                  <a:pt x="516116" y="90907"/>
                  <a:pt x="515226" y="71434"/>
                  <a:pt x="522514" y="54428"/>
                </a:cubicBezTo>
                <a:cubicBezTo>
                  <a:pt x="526557" y="44995"/>
                  <a:pt x="535106" y="37247"/>
                  <a:pt x="544286" y="32657"/>
                </a:cubicBezTo>
                <a:cubicBezTo>
                  <a:pt x="564812" y="22394"/>
                  <a:pt x="609600" y="10886"/>
                  <a:pt x="609600" y="10886"/>
                </a:cubicBezTo>
                <a:cubicBezTo>
                  <a:pt x="649514" y="14514"/>
                  <a:pt x="690893" y="10462"/>
                  <a:pt x="729343" y="21771"/>
                </a:cubicBezTo>
                <a:cubicBezTo>
                  <a:pt x="754446" y="29154"/>
                  <a:pt x="772886" y="50800"/>
                  <a:pt x="794657" y="65314"/>
                </a:cubicBezTo>
                <a:cubicBezTo>
                  <a:pt x="836863" y="93451"/>
                  <a:pt x="814901" y="82949"/>
                  <a:pt x="859971" y="97971"/>
                </a:cubicBezTo>
                <a:cubicBezTo>
                  <a:pt x="863600" y="108857"/>
                  <a:pt x="864953" y="120789"/>
                  <a:pt x="870857" y="130628"/>
                </a:cubicBezTo>
                <a:cubicBezTo>
                  <a:pt x="909542" y="195102"/>
                  <a:pt x="890986" y="82163"/>
                  <a:pt x="936171" y="217714"/>
                </a:cubicBezTo>
                <a:lnTo>
                  <a:pt x="957943" y="283028"/>
                </a:lnTo>
                <a:cubicBezTo>
                  <a:pt x="873240" y="311263"/>
                  <a:pt x="855825" y="321491"/>
                  <a:pt x="718457" y="283028"/>
                </a:cubicBezTo>
                <a:cubicBezTo>
                  <a:pt x="688808" y="274726"/>
                  <a:pt x="653143" y="217714"/>
                  <a:pt x="653143" y="217714"/>
                </a:cubicBezTo>
                <a:lnTo>
                  <a:pt x="631371" y="152400"/>
                </a:lnTo>
                <a:cubicBezTo>
                  <a:pt x="620277" y="119118"/>
                  <a:pt x="625884" y="119707"/>
                  <a:pt x="598714" y="97971"/>
                </a:cubicBezTo>
                <a:cubicBezTo>
                  <a:pt x="588498" y="89798"/>
                  <a:pt x="578012" y="81513"/>
                  <a:pt x="566057" y="76200"/>
                </a:cubicBezTo>
                <a:cubicBezTo>
                  <a:pt x="545086" y="66879"/>
                  <a:pt x="500743" y="54428"/>
                  <a:pt x="500743" y="54428"/>
                </a:cubicBezTo>
                <a:cubicBezTo>
                  <a:pt x="475778" y="129324"/>
                  <a:pt x="500743" y="38772"/>
                  <a:pt x="500743" y="174171"/>
                </a:cubicBezTo>
                <a:cubicBezTo>
                  <a:pt x="500743" y="207029"/>
                  <a:pt x="495259" y="239732"/>
                  <a:pt x="489857" y="272143"/>
                </a:cubicBezTo>
                <a:cubicBezTo>
                  <a:pt x="487971" y="283461"/>
                  <a:pt x="485336" y="295253"/>
                  <a:pt x="478971" y="304800"/>
                </a:cubicBezTo>
                <a:cubicBezTo>
                  <a:pt x="460488" y="332524"/>
                  <a:pt x="439216" y="340972"/>
                  <a:pt x="413657" y="359228"/>
                </a:cubicBezTo>
                <a:cubicBezTo>
                  <a:pt x="398893" y="369773"/>
                  <a:pt x="384878" y="381341"/>
                  <a:pt x="370114" y="391886"/>
                </a:cubicBezTo>
                <a:cubicBezTo>
                  <a:pt x="359468" y="399490"/>
                  <a:pt x="347508" y="405282"/>
                  <a:pt x="337457" y="413657"/>
                </a:cubicBezTo>
                <a:cubicBezTo>
                  <a:pt x="302234" y="443009"/>
                  <a:pt x="304800" y="432303"/>
                  <a:pt x="304800" y="457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5175530" y="3907904"/>
            <a:ext cx="957943" cy="457200"/>
          </a:xfrm>
          <a:custGeom>
            <a:avLst/>
            <a:gdLst>
              <a:gd name="connsiteX0" fmla="*/ 478971 w 957943"/>
              <a:gd name="connsiteY0" fmla="*/ 43543 h 457200"/>
              <a:gd name="connsiteX1" fmla="*/ 337457 w 957943"/>
              <a:gd name="connsiteY1" fmla="*/ 21771 h 457200"/>
              <a:gd name="connsiteX2" fmla="*/ 250371 w 957943"/>
              <a:gd name="connsiteY2" fmla="*/ 0 h 457200"/>
              <a:gd name="connsiteX3" fmla="*/ 130629 w 957943"/>
              <a:gd name="connsiteY3" fmla="*/ 10886 h 457200"/>
              <a:gd name="connsiteX4" fmla="*/ 97971 w 957943"/>
              <a:gd name="connsiteY4" fmla="*/ 43543 h 457200"/>
              <a:gd name="connsiteX5" fmla="*/ 65314 w 957943"/>
              <a:gd name="connsiteY5" fmla="*/ 65314 h 457200"/>
              <a:gd name="connsiteX6" fmla="*/ 0 w 957943"/>
              <a:gd name="connsiteY6" fmla="*/ 141514 h 457200"/>
              <a:gd name="connsiteX7" fmla="*/ 32657 w 957943"/>
              <a:gd name="connsiteY7" fmla="*/ 228600 h 457200"/>
              <a:gd name="connsiteX8" fmla="*/ 97971 w 957943"/>
              <a:gd name="connsiteY8" fmla="*/ 250371 h 457200"/>
              <a:gd name="connsiteX9" fmla="*/ 348343 w 957943"/>
              <a:gd name="connsiteY9" fmla="*/ 239486 h 457200"/>
              <a:gd name="connsiteX10" fmla="*/ 446314 w 957943"/>
              <a:gd name="connsiteY10" fmla="*/ 185057 h 457200"/>
              <a:gd name="connsiteX11" fmla="*/ 478971 w 957943"/>
              <a:gd name="connsiteY11" fmla="*/ 174171 h 457200"/>
              <a:gd name="connsiteX12" fmla="*/ 511629 w 957943"/>
              <a:gd name="connsiteY12" fmla="*/ 108857 h 457200"/>
              <a:gd name="connsiteX13" fmla="*/ 522514 w 957943"/>
              <a:gd name="connsiteY13" fmla="*/ 54428 h 457200"/>
              <a:gd name="connsiteX14" fmla="*/ 544286 w 957943"/>
              <a:gd name="connsiteY14" fmla="*/ 32657 h 457200"/>
              <a:gd name="connsiteX15" fmla="*/ 609600 w 957943"/>
              <a:gd name="connsiteY15" fmla="*/ 10886 h 457200"/>
              <a:gd name="connsiteX16" fmla="*/ 729343 w 957943"/>
              <a:gd name="connsiteY16" fmla="*/ 21771 h 457200"/>
              <a:gd name="connsiteX17" fmla="*/ 794657 w 957943"/>
              <a:gd name="connsiteY17" fmla="*/ 65314 h 457200"/>
              <a:gd name="connsiteX18" fmla="*/ 859971 w 957943"/>
              <a:gd name="connsiteY18" fmla="*/ 97971 h 457200"/>
              <a:gd name="connsiteX19" fmla="*/ 870857 w 957943"/>
              <a:gd name="connsiteY19" fmla="*/ 130628 h 457200"/>
              <a:gd name="connsiteX20" fmla="*/ 936171 w 957943"/>
              <a:gd name="connsiteY20" fmla="*/ 217714 h 457200"/>
              <a:gd name="connsiteX21" fmla="*/ 957943 w 957943"/>
              <a:gd name="connsiteY21" fmla="*/ 283028 h 457200"/>
              <a:gd name="connsiteX22" fmla="*/ 718457 w 957943"/>
              <a:gd name="connsiteY22" fmla="*/ 283028 h 457200"/>
              <a:gd name="connsiteX23" fmla="*/ 653143 w 957943"/>
              <a:gd name="connsiteY23" fmla="*/ 217714 h 457200"/>
              <a:gd name="connsiteX24" fmla="*/ 631371 w 957943"/>
              <a:gd name="connsiteY24" fmla="*/ 152400 h 457200"/>
              <a:gd name="connsiteX25" fmla="*/ 598714 w 957943"/>
              <a:gd name="connsiteY25" fmla="*/ 97971 h 457200"/>
              <a:gd name="connsiteX26" fmla="*/ 566057 w 957943"/>
              <a:gd name="connsiteY26" fmla="*/ 76200 h 457200"/>
              <a:gd name="connsiteX27" fmla="*/ 500743 w 957943"/>
              <a:gd name="connsiteY27" fmla="*/ 54428 h 457200"/>
              <a:gd name="connsiteX28" fmla="*/ 500743 w 957943"/>
              <a:gd name="connsiteY28" fmla="*/ 174171 h 457200"/>
              <a:gd name="connsiteX29" fmla="*/ 489857 w 957943"/>
              <a:gd name="connsiteY29" fmla="*/ 272143 h 457200"/>
              <a:gd name="connsiteX30" fmla="*/ 478971 w 957943"/>
              <a:gd name="connsiteY30" fmla="*/ 304800 h 457200"/>
              <a:gd name="connsiteX31" fmla="*/ 413657 w 957943"/>
              <a:gd name="connsiteY31" fmla="*/ 359228 h 457200"/>
              <a:gd name="connsiteX32" fmla="*/ 370114 w 957943"/>
              <a:gd name="connsiteY32" fmla="*/ 391886 h 457200"/>
              <a:gd name="connsiteX33" fmla="*/ 337457 w 957943"/>
              <a:gd name="connsiteY33" fmla="*/ 413657 h 457200"/>
              <a:gd name="connsiteX34" fmla="*/ 304800 w 957943"/>
              <a:gd name="connsiteY34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57943" h="457200">
                <a:moveTo>
                  <a:pt x="478971" y="43543"/>
                </a:moveTo>
                <a:cubicBezTo>
                  <a:pt x="431800" y="36286"/>
                  <a:pt x="384340" y="30701"/>
                  <a:pt x="337457" y="21771"/>
                </a:cubicBezTo>
                <a:cubicBezTo>
                  <a:pt x="308063" y="16172"/>
                  <a:pt x="250371" y="0"/>
                  <a:pt x="250371" y="0"/>
                </a:cubicBezTo>
                <a:cubicBezTo>
                  <a:pt x="210457" y="3629"/>
                  <a:pt x="169166" y="-124"/>
                  <a:pt x="130629" y="10886"/>
                </a:cubicBezTo>
                <a:cubicBezTo>
                  <a:pt x="115826" y="15115"/>
                  <a:pt x="109798" y="33688"/>
                  <a:pt x="97971" y="43543"/>
                </a:cubicBezTo>
                <a:cubicBezTo>
                  <a:pt x="87920" y="51918"/>
                  <a:pt x="75247" y="56800"/>
                  <a:pt x="65314" y="65314"/>
                </a:cubicBezTo>
                <a:cubicBezTo>
                  <a:pt x="24252" y="100510"/>
                  <a:pt x="25679" y="102994"/>
                  <a:pt x="0" y="141514"/>
                </a:cubicBezTo>
                <a:cubicBezTo>
                  <a:pt x="5265" y="173102"/>
                  <a:pt x="-1322" y="211610"/>
                  <a:pt x="32657" y="228600"/>
                </a:cubicBezTo>
                <a:cubicBezTo>
                  <a:pt x="53183" y="238863"/>
                  <a:pt x="97971" y="250371"/>
                  <a:pt x="97971" y="250371"/>
                </a:cubicBezTo>
                <a:cubicBezTo>
                  <a:pt x="181428" y="246743"/>
                  <a:pt x="265053" y="245893"/>
                  <a:pt x="348343" y="239486"/>
                </a:cubicBezTo>
                <a:cubicBezTo>
                  <a:pt x="391018" y="236203"/>
                  <a:pt x="405214" y="198758"/>
                  <a:pt x="446314" y="185057"/>
                </a:cubicBezTo>
                <a:lnTo>
                  <a:pt x="478971" y="174171"/>
                </a:lnTo>
                <a:cubicBezTo>
                  <a:pt x="500255" y="142245"/>
                  <a:pt x="502616" y="144911"/>
                  <a:pt x="511629" y="108857"/>
                </a:cubicBezTo>
                <a:cubicBezTo>
                  <a:pt x="516116" y="90907"/>
                  <a:pt x="515226" y="71434"/>
                  <a:pt x="522514" y="54428"/>
                </a:cubicBezTo>
                <a:cubicBezTo>
                  <a:pt x="526557" y="44995"/>
                  <a:pt x="535106" y="37247"/>
                  <a:pt x="544286" y="32657"/>
                </a:cubicBezTo>
                <a:cubicBezTo>
                  <a:pt x="564812" y="22394"/>
                  <a:pt x="609600" y="10886"/>
                  <a:pt x="609600" y="10886"/>
                </a:cubicBezTo>
                <a:cubicBezTo>
                  <a:pt x="649514" y="14514"/>
                  <a:pt x="690893" y="10462"/>
                  <a:pt x="729343" y="21771"/>
                </a:cubicBezTo>
                <a:cubicBezTo>
                  <a:pt x="754446" y="29154"/>
                  <a:pt x="772886" y="50800"/>
                  <a:pt x="794657" y="65314"/>
                </a:cubicBezTo>
                <a:cubicBezTo>
                  <a:pt x="836863" y="93451"/>
                  <a:pt x="814901" y="82949"/>
                  <a:pt x="859971" y="97971"/>
                </a:cubicBezTo>
                <a:cubicBezTo>
                  <a:pt x="863600" y="108857"/>
                  <a:pt x="864953" y="120789"/>
                  <a:pt x="870857" y="130628"/>
                </a:cubicBezTo>
                <a:cubicBezTo>
                  <a:pt x="909542" y="195102"/>
                  <a:pt x="890986" y="82163"/>
                  <a:pt x="936171" y="217714"/>
                </a:cubicBezTo>
                <a:lnTo>
                  <a:pt x="957943" y="283028"/>
                </a:lnTo>
                <a:cubicBezTo>
                  <a:pt x="873240" y="311263"/>
                  <a:pt x="855825" y="321491"/>
                  <a:pt x="718457" y="283028"/>
                </a:cubicBezTo>
                <a:cubicBezTo>
                  <a:pt x="688808" y="274726"/>
                  <a:pt x="653143" y="217714"/>
                  <a:pt x="653143" y="217714"/>
                </a:cubicBezTo>
                <a:lnTo>
                  <a:pt x="631371" y="152400"/>
                </a:lnTo>
                <a:cubicBezTo>
                  <a:pt x="620277" y="119118"/>
                  <a:pt x="625884" y="119707"/>
                  <a:pt x="598714" y="97971"/>
                </a:cubicBezTo>
                <a:cubicBezTo>
                  <a:pt x="588498" y="89798"/>
                  <a:pt x="578012" y="81513"/>
                  <a:pt x="566057" y="76200"/>
                </a:cubicBezTo>
                <a:cubicBezTo>
                  <a:pt x="545086" y="66879"/>
                  <a:pt x="500743" y="54428"/>
                  <a:pt x="500743" y="54428"/>
                </a:cubicBezTo>
                <a:cubicBezTo>
                  <a:pt x="475778" y="129324"/>
                  <a:pt x="500743" y="38772"/>
                  <a:pt x="500743" y="174171"/>
                </a:cubicBezTo>
                <a:cubicBezTo>
                  <a:pt x="500743" y="207029"/>
                  <a:pt x="495259" y="239732"/>
                  <a:pt x="489857" y="272143"/>
                </a:cubicBezTo>
                <a:cubicBezTo>
                  <a:pt x="487971" y="283461"/>
                  <a:pt x="485336" y="295253"/>
                  <a:pt x="478971" y="304800"/>
                </a:cubicBezTo>
                <a:cubicBezTo>
                  <a:pt x="460488" y="332524"/>
                  <a:pt x="439216" y="340972"/>
                  <a:pt x="413657" y="359228"/>
                </a:cubicBezTo>
                <a:cubicBezTo>
                  <a:pt x="398893" y="369773"/>
                  <a:pt x="384878" y="381341"/>
                  <a:pt x="370114" y="391886"/>
                </a:cubicBezTo>
                <a:cubicBezTo>
                  <a:pt x="359468" y="399490"/>
                  <a:pt x="347508" y="405282"/>
                  <a:pt x="337457" y="413657"/>
                </a:cubicBezTo>
                <a:cubicBezTo>
                  <a:pt x="302234" y="443009"/>
                  <a:pt x="304800" y="432303"/>
                  <a:pt x="304800" y="457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7302234" y="3918790"/>
            <a:ext cx="957943" cy="457200"/>
          </a:xfrm>
          <a:custGeom>
            <a:avLst/>
            <a:gdLst>
              <a:gd name="connsiteX0" fmla="*/ 478971 w 957943"/>
              <a:gd name="connsiteY0" fmla="*/ 43543 h 457200"/>
              <a:gd name="connsiteX1" fmla="*/ 337457 w 957943"/>
              <a:gd name="connsiteY1" fmla="*/ 21771 h 457200"/>
              <a:gd name="connsiteX2" fmla="*/ 250371 w 957943"/>
              <a:gd name="connsiteY2" fmla="*/ 0 h 457200"/>
              <a:gd name="connsiteX3" fmla="*/ 130629 w 957943"/>
              <a:gd name="connsiteY3" fmla="*/ 10886 h 457200"/>
              <a:gd name="connsiteX4" fmla="*/ 97971 w 957943"/>
              <a:gd name="connsiteY4" fmla="*/ 43543 h 457200"/>
              <a:gd name="connsiteX5" fmla="*/ 65314 w 957943"/>
              <a:gd name="connsiteY5" fmla="*/ 65314 h 457200"/>
              <a:gd name="connsiteX6" fmla="*/ 0 w 957943"/>
              <a:gd name="connsiteY6" fmla="*/ 141514 h 457200"/>
              <a:gd name="connsiteX7" fmla="*/ 32657 w 957943"/>
              <a:gd name="connsiteY7" fmla="*/ 228600 h 457200"/>
              <a:gd name="connsiteX8" fmla="*/ 97971 w 957943"/>
              <a:gd name="connsiteY8" fmla="*/ 250371 h 457200"/>
              <a:gd name="connsiteX9" fmla="*/ 348343 w 957943"/>
              <a:gd name="connsiteY9" fmla="*/ 239486 h 457200"/>
              <a:gd name="connsiteX10" fmla="*/ 446314 w 957943"/>
              <a:gd name="connsiteY10" fmla="*/ 185057 h 457200"/>
              <a:gd name="connsiteX11" fmla="*/ 478971 w 957943"/>
              <a:gd name="connsiteY11" fmla="*/ 174171 h 457200"/>
              <a:gd name="connsiteX12" fmla="*/ 511629 w 957943"/>
              <a:gd name="connsiteY12" fmla="*/ 108857 h 457200"/>
              <a:gd name="connsiteX13" fmla="*/ 522514 w 957943"/>
              <a:gd name="connsiteY13" fmla="*/ 54428 h 457200"/>
              <a:gd name="connsiteX14" fmla="*/ 544286 w 957943"/>
              <a:gd name="connsiteY14" fmla="*/ 32657 h 457200"/>
              <a:gd name="connsiteX15" fmla="*/ 609600 w 957943"/>
              <a:gd name="connsiteY15" fmla="*/ 10886 h 457200"/>
              <a:gd name="connsiteX16" fmla="*/ 729343 w 957943"/>
              <a:gd name="connsiteY16" fmla="*/ 21771 h 457200"/>
              <a:gd name="connsiteX17" fmla="*/ 794657 w 957943"/>
              <a:gd name="connsiteY17" fmla="*/ 65314 h 457200"/>
              <a:gd name="connsiteX18" fmla="*/ 859971 w 957943"/>
              <a:gd name="connsiteY18" fmla="*/ 97971 h 457200"/>
              <a:gd name="connsiteX19" fmla="*/ 870857 w 957943"/>
              <a:gd name="connsiteY19" fmla="*/ 130628 h 457200"/>
              <a:gd name="connsiteX20" fmla="*/ 936171 w 957943"/>
              <a:gd name="connsiteY20" fmla="*/ 217714 h 457200"/>
              <a:gd name="connsiteX21" fmla="*/ 957943 w 957943"/>
              <a:gd name="connsiteY21" fmla="*/ 283028 h 457200"/>
              <a:gd name="connsiteX22" fmla="*/ 718457 w 957943"/>
              <a:gd name="connsiteY22" fmla="*/ 283028 h 457200"/>
              <a:gd name="connsiteX23" fmla="*/ 653143 w 957943"/>
              <a:gd name="connsiteY23" fmla="*/ 217714 h 457200"/>
              <a:gd name="connsiteX24" fmla="*/ 631371 w 957943"/>
              <a:gd name="connsiteY24" fmla="*/ 152400 h 457200"/>
              <a:gd name="connsiteX25" fmla="*/ 598714 w 957943"/>
              <a:gd name="connsiteY25" fmla="*/ 97971 h 457200"/>
              <a:gd name="connsiteX26" fmla="*/ 566057 w 957943"/>
              <a:gd name="connsiteY26" fmla="*/ 76200 h 457200"/>
              <a:gd name="connsiteX27" fmla="*/ 500743 w 957943"/>
              <a:gd name="connsiteY27" fmla="*/ 54428 h 457200"/>
              <a:gd name="connsiteX28" fmla="*/ 500743 w 957943"/>
              <a:gd name="connsiteY28" fmla="*/ 174171 h 457200"/>
              <a:gd name="connsiteX29" fmla="*/ 489857 w 957943"/>
              <a:gd name="connsiteY29" fmla="*/ 272143 h 457200"/>
              <a:gd name="connsiteX30" fmla="*/ 478971 w 957943"/>
              <a:gd name="connsiteY30" fmla="*/ 304800 h 457200"/>
              <a:gd name="connsiteX31" fmla="*/ 413657 w 957943"/>
              <a:gd name="connsiteY31" fmla="*/ 359228 h 457200"/>
              <a:gd name="connsiteX32" fmla="*/ 370114 w 957943"/>
              <a:gd name="connsiteY32" fmla="*/ 391886 h 457200"/>
              <a:gd name="connsiteX33" fmla="*/ 337457 w 957943"/>
              <a:gd name="connsiteY33" fmla="*/ 413657 h 457200"/>
              <a:gd name="connsiteX34" fmla="*/ 304800 w 957943"/>
              <a:gd name="connsiteY34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57943" h="457200">
                <a:moveTo>
                  <a:pt x="478971" y="43543"/>
                </a:moveTo>
                <a:cubicBezTo>
                  <a:pt x="431800" y="36286"/>
                  <a:pt x="384340" y="30701"/>
                  <a:pt x="337457" y="21771"/>
                </a:cubicBezTo>
                <a:cubicBezTo>
                  <a:pt x="308063" y="16172"/>
                  <a:pt x="250371" y="0"/>
                  <a:pt x="250371" y="0"/>
                </a:cubicBezTo>
                <a:cubicBezTo>
                  <a:pt x="210457" y="3629"/>
                  <a:pt x="169166" y="-124"/>
                  <a:pt x="130629" y="10886"/>
                </a:cubicBezTo>
                <a:cubicBezTo>
                  <a:pt x="115826" y="15115"/>
                  <a:pt x="109798" y="33688"/>
                  <a:pt x="97971" y="43543"/>
                </a:cubicBezTo>
                <a:cubicBezTo>
                  <a:pt x="87920" y="51918"/>
                  <a:pt x="75247" y="56800"/>
                  <a:pt x="65314" y="65314"/>
                </a:cubicBezTo>
                <a:cubicBezTo>
                  <a:pt x="24252" y="100510"/>
                  <a:pt x="25679" y="102994"/>
                  <a:pt x="0" y="141514"/>
                </a:cubicBezTo>
                <a:cubicBezTo>
                  <a:pt x="5265" y="173102"/>
                  <a:pt x="-1322" y="211610"/>
                  <a:pt x="32657" y="228600"/>
                </a:cubicBezTo>
                <a:cubicBezTo>
                  <a:pt x="53183" y="238863"/>
                  <a:pt x="97971" y="250371"/>
                  <a:pt x="97971" y="250371"/>
                </a:cubicBezTo>
                <a:cubicBezTo>
                  <a:pt x="181428" y="246743"/>
                  <a:pt x="265053" y="245893"/>
                  <a:pt x="348343" y="239486"/>
                </a:cubicBezTo>
                <a:cubicBezTo>
                  <a:pt x="391018" y="236203"/>
                  <a:pt x="405214" y="198758"/>
                  <a:pt x="446314" y="185057"/>
                </a:cubicBezTo>
                <a:lnTo>
                  <a:pt x="478971" y="174171"/>
                </a:lnTo>
                <a:cubicBezTo>
                  <a:pt x="500255" y="142245"/>
                  <a:pt x="502616" y="144911"/>
                  <a:pt x="511629" y="108857"/>
                </a:cubicBezTo>
                <a:cubicBezTo>
                  <a:pt x="516116" y="90907"/>
                  <a:pt x="515226" y="71434"/>
                  <a:pt x="522514" y="54428"/>
                </a:cubicBezTo>
                <a:cubicBezTo>
                  <a:pt x="526557" y="44995"/>
                  <a:pt x="535106" y="37247"/>
                  <a:pt x="544286" y="32657"/>
                </a:cubicBezTo>
                <a:cubicBezTo>
                  <a:pt x="564812" y="22394"/>
                  <a:pt x="609600" y="10886"/>
                  <a:pt x="609600" y="10886"/>
                </a:cubicBezTo>
                <a:cubicBezTo>
                  <a:pt x="649514" y="14514"/>
                  <a:pt x="690893" y="10462"/>
                  <a:pt x="729343" y="21771"/>
                </a:cubicBezTo>
                <a:cubicBezTo>
                  <a:pt x="754446" y="29154"/>
                  <a:pt x="772886" y="50800"/>
                  <a:pt x="794657" y="65314"/>
                </a:cubicBezTo>
                <a:cubicBezTo>
                  <a:pt x="836863" y="93451"/>
                  <a:pt x="814901" y="82949"/>
                  <a:pt x="859971" y="97971"/>
                </a:cubicBezTo>
                <a:cubicBezTo>
                  <a:pt x="863600" y="108857"/>
                  <a:pt x="864953" y="120789"/>
                  <a:pt x="870857" y="130628"/>
                </a:cubicBezTo>
                <a:cubicBezTo>
                  <a:pt x="909542" y="195102"/>
                  <a:pt x="890986" y="82163"/>
                  <a:pt x="936171" y="217714"/>
                </a:cubicBezTo>
                <a:lnTo>
                  <a:pt x="957943" y="283028"/>
                </a:lnTo>
                <a:cubicBezTo>
                  <a:pt x="873240" y="311263"/>
                  <a:pt x="855825" y="321491"/>
                  <a:pt x="718457" y="283028"/>
                </a:cubicBezTo>
                <a:cubicBezTo>
                  <a:pt x="688808" y="274726"/>
                  <a:pt x="653143" y="217714"/>
                  <a:pt x="653143" y="217714"/>
                </a:cubicBezTo>
                <a:lnTo>
                  <a:pt x="631371" y="152400"/>
                </a:lnTo>
                <a:cubicBezTo>
                  <a:pt x="620277" y="119118"/>
                  <a:pt x="625884" y="119707"/>
                  <a:pt x="598714" y="97971"/>
                </a:cubicBezTo>
                <a:cubicBezTo>
                  <a:pt x="588498" y="89798"/>
                  <a:pt x="578012" y="81513"/>
                  <a:pt x="566057" y="76200"/>
                </a:cubicBezTo>
                <a:cubicBezTo>
                  <a:pt x="545086" y="66879"/>
                  <a:pt x="500743" y="54428"/>
                  <a:pt x="500743" y="54428"/>
                </a:cubicBezTo>
                <a:cubicBezTo>
                  <a:pt x="475778" y="129324"/>
                  <a:pt x="500743" y="38772"/>
                  <a:pt x="500743" y="174171"/>
                </a:cubicBezTo>
                <a:cubicBezTo>
                  <a:pt x="500743" y="207029"/>
                  <a:pt x="495259" y="239732"/>
                  <a:pt x="489857" y="272143"/>
                </a:cubicBezTo>
                <a:cubicBezTo>
                  <a:pt x="487971" y="283461"/>
                  <a:pt x="485336" y="295253"/>
                  <a:pt x="478971" y="304800"/>
                </a:cubicBezTo>
                <a:cubicBezTo>
                  <a:pt x="460488" y="332524"/>
                  <a:pt x="439216" y="340972"/>
                  <a:pt x="413657" y="359228"/>
                </a:cubicBezTo>
                <a:cubicBezTo>
                  <a:pt x="398893" y="369773"/>
                  <a:pt x="384878" y="381341"/>
                  <a:pt x="370114" y="391886"/>
                </a:cubicBezTo>
                <a:cubicBezTo>
                  <a:pt x="359468" y="399490"/>
                  <a:pt x="347508" y="405282"/>
                  <a:pt x="337457" y="413657"/>
                </a:cubicBezTo>
                <a:cubicBezTo>
                  <a:pt x="302234" y="443009"/>
                  <a:pt x="304800" y="432303"/>
                  <a:pt x="304800" y="457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tužka nahoru 7"/>
          <p:cNvSpPr/>
          <p:nvPr/>
        </p:nvSpPr>
        <p:spPr>
          <a:xfrm>
            <a:off x="611560" y="5373216"/>
            <a:ext cx="1512168" cy="576064"/>
          </a:xfrm>
          <a:prstGeom prst="ribbon2">
            <a:avLst>
              <a:gd name="adj1" fmla="val 16667"/>
              <a:gd name="adj2" fmla="val 687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Brzy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9" name="Stužka nahoru 68"/>
          <p:cNvSpPr/>
          <p:nvPr/>
        </p:nvSpPr>
        <p:spPr>
          <a:xfrm>
            <a:off x="2734647" y="5373216"/>
            <a:ext cx="1512168" cy="576064"/>
          </a:xfrm>
          <a:prstGeom prst="ribbon2">
            <a:avLst>
              <a:gd name="adj1" fmla="val 16667"/>
              <a:gd name="adj2" fmla="val 687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Doma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0" name="Stužka nahoru 69"/>
          <p:cNvSpPr/>
          <p:nvPr/>
        </p:nvSpPr>
        <p:spPr>
          <a:xfrm>
            <a:off x="4838498" y="5373216"/>
            <a:ext cx="1512168" cy="576064"/>
          </a:xfrm>
          <a:prstGeom prst="ribbon2">
            <a:avLst>
              <a:gd name="adj1" fmla="val 16667"/>
              <a:gd name="adj2" fmla="val 687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Vlevo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1" name="Stužka nahoru 70"/>
          <p:cNvSpPr/>
          <p:nvPr/>
        </p:nvSpPr>
        <p:spPr>
          <a:xfrm>
            <a:off x="6942348" y="5373216"/>
            <a:ext cx="1512168" cy="576064"/>
          </a:xfrm>
          <a:prstGeom prst="ribbon2">
            <a:avLst>
              <a:gd name="adj1" fmla="val 16667"/>
              <a:gd name="adj2" fmla="val 687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Dole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Vývojový diagram: dokument 8"/>
          <p:cNvSpPr/>
          <p:nvPr/>
        </p:nvSpPr>
        <p:spPr>
          <a:xfrm>
            <a:off x="4246815" y="980728"/>
            <a:ext cx="1711424" cy="720080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Pozdě</a:t>
            </a:r>
            <a:endParaRPr lang="cs-CZ" b="1" dirty="0"/>
          </a:p>
        </p:txBody>
      </p:sp>
      <p:sp>
        <p:nvSpPr>
          <p:cNvPr id="10" name="Vývojový diagram: uložená data 9"/>
          <p:cNvSpPr/>
          <p:nvPr/>
        </p:nvSpPr>
        <p:spPr>
          <a:xfrm>
            <a:off x="6779096" y="1772816"/>
            <a:ext cx="1675420" cy="792088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Vpravo</a:t>
            </a:r>
            <a:endParaRPr lang="cs-CZ" b="1" dirty="0"/>
          </a:p>
        </p:txBody>
      </p:sp>
      <p:sp>
        <p:nvSpPr>
          <p:cNvPr id="11" name="Vývojový diagram: sloučení 10"/>
          <p:cNvSpPr/>
          <p:nvPr/>
        </p:nvSpPr>
        <p:spPr>
          <a:xfrm>
            <a:off x="4028660" y="2321260"/>
            <a:ext cx="2103851" cy="936104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Venku</a:t>
            </a:r>
            <a:endParaRPr lang="cs-CZ" b="1" dirty="0"/>
          </a:p>
        </p:txBody>
      </p:sp>
      <p:sp>
        <p:nvSpPr>
          <p:cNvPr id="12" name="Vývojový diagram: vyjmutí 11"/>
          <p:cNvSpPr/>
          <p:nvPr/>
        </p:nvSpPr>
        <p:spPr>
          <a:xfrm>
            <a:off x="1005136" y="1340768"/>
            <a:ext cx="2065581" cy="129614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Nahoře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7441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3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3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. Doplň do důlků kuličky.</a:t>
            </a:r>
            <a:endParaRPr lang="cs-CZ" sz="1400" b="1" dirty="0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4" name="Vývojový diagram: děrná páska 3"/>
          <p:cNvSpPr/>
          <p:nvPr/>
        </p:nvSpPr>
        <p:spPr>
          <a:xfrm>
            <a:off x="431032" y="4797152"/>
            <a:ext cx="2339752" cy="2592288"/>
          </a:xfrm>
          <a:prstGeom prst="flowChartPunchedTap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děrná páska 45"/>
          <p:cNvSpPr/>
          <p:nvPr/>
        </p:nvSpPr>
        <p:spPr>
          <a:xfrm>
            <a:off x="2770784" y="4797152"/>
            <a:ext cx="2339752" cy="2592288"/>
          </a:xfrm>
          <a:prstGeom prst="flowChartPunchedTap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děrná páska 46"/>
          <p:cNvSpPr/>
          <p:nvPr/>
        </p:nvSpPr>
        <p:spPr>
          <a:xfrm>
            <a:off x="5108034" y="4797152"/>
            <a:ext cx="2339752" cy="2592288"/>
          </a:xfrm>
          <a:prstGeom prst="flowChartPunchedTap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Vývojový diagram: děrná páska 47"/>
          <p:cNvSpPr/>
          <p:nvPr/>
        </p:nvSpPr>
        <p:spPr>
          <a:xfrm>
            <a:off x="7447786" y="4786943"/>
            <a:ext cx="2339752" cy="2592288"/>
          </a:xfrm>
          <a:prstGeom prst="flowChartPunchedTap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děrná páska 49"/>
          <p:cNvSpPr/>
          <p:nvPr/>
        </p:nvSpPr>
        <p:spPr>
          <a:xfrm>
            <a:off x="-1908720" y="4797731"/>
            <a:ext cx="2339752" cy="2592288"/>
          </a:xfrm>
          <a:prstGeom prst="flowChartPunchedTap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517232"/>
            <a:ext cx="12053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Křivý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2735288" y="5517232"/>
            <a:ext cx="1332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Odejít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088832" y="5570655"/>
            <a:ext cx="1332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Mlčet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447786" y="5559867"/>
            <a:ext cx="1332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Vzadu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115616" y="1340768"/>
            <a:ext cx="1080120" cy="1008112"/>
          </a:xfrm>
          <a:prstGeom prst="ellipse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Přijít</a:t>
            </a:r>
            <a:endParaRPr lang="cs-CZ" b="1" dirty="0"/>
          </a:p>
        </p:txBody>
      </p:sp>
      <p:sp>
        <p:nvSpPr>
          <p:cNvPr id="54" name="Ovál 53"/>
          <p:cNvSpPr/>
          <p:nvPr/>
        </p:nvSpPr>
        <p:spPr>
          <a:xfrm>
            <a:off x="3527884" y="2636912"/>
            <a:ext cx="1332148" cy="1296144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Mluvit</a:t>
            </a:r>
            <a:endParaRPr lang="cs-CZ" b="1" dirty="0"/>
          </a:p>
        </p:txBody>
      </p:sp>
      <p:sp>
        <p:nvSpPr>
          <p:cNvPr id="55" name="Ovál 54"/>
          <p:cNvSpPr/>
          <p:nvPr/>
        </p:nvSpPr>
        <p:spPr>
          <a:xfrm>
            <a:off x="5215100" y="1196752"/>
            <a:ext cx="1445132" cy="129614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Vpředu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236296" y="2640670"/>
            <a:ext cx="1381366" cy="1292386"/>
          </a:xfrm>
          <a:prstGeom prst="ellipse">
            <a:avLst/>
          </a:prstGeom>
          <a:solidFill>
            <a:srgbClr val="CC0099"/>
          </a:solidFill>
          <a:ln>
            <a:solidFill>
              <a:srgbClr val="7030A0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Rovný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8652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3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67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– MS Power</a:t>
            </a:r>
            <a:r>
              <a:rPr lang="cs-CZ" dirty="0"/>
              <a:t>P</a:t>
            </a:r>
            <a:r>
              <a:rPr lang="cs-CZ" dirty="0" smtClean="0"/>
              <a:t>oint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39552" y="2276872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dirty="0" smtClean="0"/>
              <a:t>Software:</a:t>
            </a:r>
            <a:endParaRPr lang="cs-CZ" sz="4400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561256" y="3895159"/>
            <a:ext cx="8229600" cy="14767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Microsoft Office – MS Power</a:t>
            </a:r>
            <a:r>
              <a:rPr lang="cs-CZ" dirty="0"/>
              <a:t>P</a:t>
            </a:r>
            <a:r>
              <a:rPr lang="cs-CZ" dirty="0" smtClean="0"/>
              <a:t>oint 2010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d</a:t>
            </a:r>
            <a:r>
              <a:rPr lang="cs-CZ" dirty="0" smtClean="0"/>
              <a:t>ržitel licence 2. základní škola, Rakovník, Husovo náměstí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52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395</TotalTime>
  <Words>135</Words>
  <Application>Microsoft Office PowerPoint</Application>
  <PresentationFormat>Předvádění na obrazovce (4:3)</PresentationFormat>
  <Paragraphs>52</Paragraphs>
  <Slides>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Slova protikladná 2.ročník</vt:lpstr>
      <vt:lpstr>Anotace:</vt:lpstr>
      <vt:lpstr>Snímek 3</vt:lpstr>
      <vt:lpstr>Snímek 4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Doplnit první slide</dc:title>
  <dc:creator>Ilona Weisová</dc:creator>
  <cp:lastModifiedBy>Dum</cp:lastModifiedBy>
  <cp:revision>42</cp:revision>
  <dcterms:created xsi:type="dcterms:W3CDTF">2012-06-13T18:21:09Z</dcterms:created>
  <dcterms:modified xsi:type="dcterms:W3CDTF">2013-04-10T10:30:33Z</dcterms:modified>
</cp:coreProperties>
</file>