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diagrams/colors1.xml" ContentType="application/vnd.openxmlformats-officedocument.drawingml.diagramColors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9"/>
  </p:notesMasterIdLst>
  <p:sldIdLst>
    <p:sldId id="257" r:id="rId2"/>
    <p:sldId id="258" r:id="rId3"/>
    <p:sldId id="259" r:id="rId4"/>
    <p:sldId id="260" r:id="rId5"/>
    <p:sldId id="261" r:id="rId6"/>
    <p:sldId id="263" r:id="rId7"/>
    <p:sldId id="262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68" d="100"/>
          <a:sy n="68" d="100"/>
        </p:scale>
        <p:origin x="-888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43E9DB6D-461B-4EB1-A29D-CE716C7856D3}" type="doc">
      <dgm:prSet loTypeId="urn:microsoft.com/office/officeart/2005/8/layout/orgChart1" loCatId="hierarchy" qsTypeId="urn:microsoft.com/office/officeart/2005/8/quickstyle/simple3" qsCatId="simple" csTypeId="urn:microsoft.com/office/officeart/2005/8/colors/colorful5" csCatId="colorful"/>
      <dgm:spPr/>
    </dgm:pt>
    <dgm:pt modelId="{3442AC10-F1DD-44DF-B469-73F2F0762EB4}">
      <dgm:prSet/>
      <dgm:spPr/>
      <dgm:t>
        <a:bodyPr/>
        <a:lstStyle/>
        <a:p>
          <a:pPr marL="0" marR="0" lvl="0" indent="0" algn="ctr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ClrTx/>
            <a:buSzTx/>
            <a:buFontTx/>
            <a:buNone/>
            <a:tabLst/>
          </a:pPr>
          <a:r>
            <a:rPr kumimoji="0" lang="cs-CZ" b="0" i="0" u="none" strike="noStrike" cap="none" normalizeH="0" baseline="0" dirty="0" smtClean="0">
              <a:ln/>
              <a:effectLst/>
              <a:latin typeface="Arial" charset="0"/>
            </a:rPr>
            <a:t>Elektrické stanice</a:t>
          </a:r>
        </a:p>
      </dgm:t>
    </dgm:pt>
    <dgm:pt modelId="{0C95BCB0-FBD1-449D-9494-C5D0975494EE}" type="parTrans" cxnId="{6A917294-F86D-4807-BA81-FE452F6F4EB9}">
      <dgm:prSet/>
      <dgm:spPr/>
      <dgm:t>
        <a:bodyPr/>
        <a:lstStyle/>
        <a:p>
          <a:endParaRPr lang="cs-CZ"/>
        </a:p>
      </dgm:t>
    </dgm:pt>
    <dgm:pt modelId="{CBED927A-E9EC-4DA0-B2EA-214507BF7087}" type="sibTrans" cxnId="{6A917294-F86D-4807-BA81-FE452F6F4EB9}">
      <dgm:prSet/>
      <dgm:spPr/>
      <dgm:t>
        <a:bodyPr/>
        <a:lstStyle/>
        <a:p>
          <a:endParaRPr lang="cs-CZ"/>
        </a:p>
      </dgm:t>
    </dgm:pt>
    <dgm:pt modelId="{BAC9E287-680E-45A4-844A-23073EFD4E1A}">
      <dgm:prSet/>
      <dgm:spPr/>
      <dgm:t>
        <a:bodyPr/>
        <a:lstStyle/>
        <a:p>
          <a:pPr marL="0" marR="0" lvl="0" indent="0" algn="ctr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ClrTx/>
            <a:buSzTx/>
            <a:buFontTx/>
            <a:buNone/>
            <a:tabLst/>
          </a:pPr>
          <a:r>
            <a:rPr kumimoji="0" lang="cs-CZ" b="0" i="0" u="none" strike="noStrike" cap="none" normalizeH="0" baseline="0" smtClean="0">
              <a:ln/>
              <a:effectLst/>
              <a:latin typeface="Arial" charset="0"/>
            </a:rPr>
            <a:t>Transformovny</a:t>
          </a:r>
          <a:endParaRPr kumimoji="0" lang="cs-CZ" b="0" i="0" u="none" strike="noStrike" cap="none" normalizeH="0" baseline="0" dirty="0" smtClean="0">
            <a:ln/>
            <a:effectLst/>
            <a:latin typeface="Arial" charset="0"/>
          </a:endParaRPr>
        </a:p>
      </dgm:t>
    </dgm:pt>
    <dgm:pt modelId="{2838D31E-EC6A-4E47-9595-156E3744D550}" type="parTrans" cxnId="{A7447575-7FB1-4B08-A762-37735CF376DD}">
      <dgm:prSet/>
      <dgm:spPr/>
      <dgm:t>
        <a:bodyPr/>
        <a:lstStyle/>
        <a:p>
          <a:endParaRPr lang="cs-CZ"/>
        </a:p>
      </dgm:t>
    </dgm:pt>
    <dgm:pt modelId="{0C0B8F07-E0B9-4C8E-AE52-9E0838130DE8}" type="sibTrans" cxnId="{A7447575-7FB1-4B08-A762-37735CF376DD}">
      <dgm:prSet/>
      <dgm:spPr/>
      <dgm:t>
        <a:bodyPr/>
        <a:lstStyle/>
        <a:p>
          <a:endParaRPr lang="cs-CZ"/>
        </a:p>
      </dgm:t>
    </dgm:pt>
    <dgm:pt modelId="{51695243-5A9C-44F2-BE79-AF3B366EBB65}">
      <dgm:prSet/>
      <dgm:spPr/>
      <dgm:t>
        <a:bodyPr/>
        <a:lstStyle/>
        <a:p>
          <a:pPr marL="0" marR="0" lvl="0" indent="0" algn="ctr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ClrTx/>
            <a:buSzTx/>
            <a:buFontTx/>
            <a:buNone/>
            <a:tabLst/>
          </a:pPr>
          <a:r>
            <a:rPr kumimoji="0" lang="cs-CZ" b="0" i="0" u="none" strike="noStrike" cap="none" normalizeH="0" baseline="0" smtClean="0">
              <a:ln/>
              <a:effectLst/>
              <a:latin typeface="Arial" charset="0"/>
            </a:rPr>
            <a:t>stožárové</a:t>
          </a:r>
          <a:endParaRPr kumimoji="0" lang="cs-CZ" b="0" i="0" u="none" strike="noStrike" cap="none" normalizeH="0" baseline="0" dirty="0" smtClean="0">
            <a:ln/>
            <a:effectLst/>
            <a:latin typeface="Arial" charset="0"/>
          </a:endParaRPr>
        </a:p>
      </dgm:t>
    </dgm:pt>
    <dgm:pt modelId="{E63FF89D-8544-42D1-A008-41CD7BD2E7B3}" type="parTrans" cxnId="{1C656903-9AC3-48A9-8E13-7530EAA704D2}">
      <dgm:prSet/>
      <dgm:spPr/>
      <dgm:t>
        <a:bodyPr/>
        <a:lstStyle/>
        <a:p>
          <a:endParaRPr lang="cs-CZ"/>
        </a:p>
      </dgm:t>
    </dgm:pt>
    <dgm:pt modelId="{305EEF85-331A-4DCA-BBDA-84BE17E85328}" type="sibTrans" cxnId="{1C656903-9AC3-48A9-8E13-7530EAA704D2}">
      <dgm:prSet/>
      <dgm:spPr/>
      <dgm:t>
        <a:bodyPr/>
        <a:lstStyle/>
        <a:p>
          <a:endParaRPr lang="cs-CZ"/>
        </a:p>
      </dgm:t>
    </dgm:pt>
    <dgm:pt modelId="{198679D9-3629-4166-8B96-7401ED7FDD21}">
      <dgm:prSet/>
      <dgm:spPr/>
      <dgm:t>
        <a:bodyPr/>
        <a:lstStyle/>
        <a:p>
          <a:pPr marL="0" marR="0" lvl="0" indent="0" algn="ctr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ClrTx/>
            <a:buSzTx/>
            <a:buFontTx/>
            <a:buNone/>
            <a:tabLst/>
          </a:pPr>
          <a:r>
            <a:rPr kumimoji="0" lang="cs-CZ" b="0" i="0" u="none" strike="noStrike" cap="none" normalizeH="0" baseline="0" smtClean="0">
              <a:ln/>
              <a:effectLst/>
              <a:latin typeface="Arial" charset="0"/>
            </a:rPr>
            <a:t>zděné</a:t>
          </a:r>
          <a:endParaRPr kumimoji="0" lang="cs-CZ" b="0" i="0" u="none" strike="noStrike" cap="none" normalizeH="0" baseline="0" dirty="0" smtClean="0">
            <a:ln/>
            <a:effectLst/>
            <a:latin typeface="Arial" charset="0"/>
          </a:endParaRPr>
        </a:p>
      </dgm:t>
    </dgm:pt>
    <dgm:pt modelId="{1B319F04-ACDB-4F93-95C8-BD7AE92CC507}" type="parTrans" cxnId="{333C5EA3-144D-401C-9955-60C21E332F4C}">
      <dgm:prSet/>
      <dgm:spPr/>
      <dgm:t>
        <a:bodyPr/>
        <a:lstStyle/>
        <a:p>
          <a:endParaRPr lang="cs-CZ"/>
        </a:p>
      </dgm:t>
    </dgm:pt>
    <dgm:pt modelId="{D2718254-2AF2-45C5-8BEF-228487939ADE}" type="sibTrans" cxnId="{333C5EA3-144D-401C-9955-60C21E332F4C}">
      <dgm:prSet/>
      <dgm:spPr/>
      <dgm:t>
        <a:bodyPr/>
        <a:lstStyle/>
        <a:p>
          <a:endParaRPr lang="cs-CZ"/>
        </a:p>
      </dgm:t>
    </dgm:pt>
    <dgm:pt modelId="{B3296354-7CD6-4EA1-88BA-FEFDA7CE0440}">
      <dgm:prSet/>
      <dgm:spPr/>
      <dgm:t>
        <a:bodyPr/>
        <a:lstStyle/>
        <a:p>
          <a:pPr marL="0" marR="0" lvl="0" indent="0" algn="ctr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ClrTx/>
            <a:buSzTx/>
            <a:buFontTx/>
            <a:buNone/>
            <a:tabLst/>
          </a:pPr>
          <a:r>
            <a:rPr kumimoji="0" lang="cs-CZ" b="0" i="0" u="none" strike="noStrike" cap="none" normalizeH="0" baseline="0" smtClean="0">
              <a:ln/>
              <a:effectLst/>
              <a:latin typeface="Arial" charset="0"/>
            </a:rPr>
            <a:t>jiné</a:t>
          </a:r>
          <a:endParaRPr kumimoji="0" lang="cs-CZ" b="0" i="0" u="none" strike="noStrike" cap="none" normalizeH="0" baseline="0" dirty="0" smtClean="0">
            <a:ln/>
            <a:effectLst/>
            <a:latin typeface="Arial" charset="0"/>
          </a:endParaRPr>
        </a:p>
      </dgm:t>
    </dgm:pt>
    <dgm:pt modelId="{F6E7403C-25B2-4CE0-A468-B8D7D1BC646B}" type="parTrans" cxnId="{4F514397-BC2B-47FB-93EF-AF1C4539335A}">
      <dgm:prSet/>
      <dgm:spPr/>
      <dgm:t>
        <a:bodyPr/>
        <a:lstStyle/>
        <a:p>
          <a:endParaRPr lang="cs-CZ"/>
        </a:p>
      </dgm:t>
    </dgm:pt>
    <dgm:pt modelId="{A769D091-C4CC-46C8-8E10-461AE0337B26}" type="sibTrans" cxnId="{4F514397-BC2B-47FB-93EF-AF1C4539335A}">
      <dgm:prSet/>
      <dgm:spPr/>
      <dgm:t>
        <a:bodyPr/>
        <a:lstStyle/>
        <a:p>
          <a:endParaRPr lang="cs-CZ"/>
        </a:p>
      </dgm:t>
    </dgm:pt>
    <dgm:pt modelId="{B5E80106-4279-40BF-BD0D-F4546DCA5686}" type="asst">
      <dgm:prSet/>
      <dgm:spPr/>
      <dgm:t>
        <a:bodyPr/>
        <a:lstStyle/>
        <a:p>
          <a:pPr marL="0" marR="0" lvl="0" indent="0" algn="ctr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ClrTx/>
            <a:buSzTx/>
            <a:buFontTx/>
            <a:buNone/>
            <a:tabLst/>
          </a:pPr>
          <a:r>
            <a:rPr kumimoji="0" lang="cs-CZ" b="0" i="0" u="none" strike="noStrike" cap="none" normalizeH="0" baseline="0" smtClean="0">
              <a:ln/>
              <a:effectLst/>
              <a:latin typeface="Arial" charset="0"/>
            </a:rPr>
            <a:t>Zapouzdřené, provizorní, …</a:t>
          </a:r>
          <a:endParaRPr kumimoji="0" lang="cs-CZ" b="0" i="0" u="none" strike="noStrike" cap="none" normalizeH="0" baseline="0" dirty="0" smtClean="0">
            <a:ln/>
            <a:effectLst/>
            <a:latin typeface="Arial" charset="0"/>
          </a:endParaRPr>
        </a:p>
      </dgm:t>
    </dgm:pt>
    <dgm:pt modelId="{189F0237-E84C-4DEA-AB0C-5E57E43139D1}" type="parTrans" cxnId="{DBDB8686-DDF6-4296-9104-884B2D26AC48}">
      <dgm:prSet/>
      <dgm:spPr/>
      <dgm:t>
        <a:bodyPr/>
        <a:lstStyle/>
        <a:p>
          <a:endParaRPr lang="cs-CZ"/>
        </a:p>
      </dgm:t>
    </dgm:pt>
    <dgm:pt modelId="{814DF5A0-4428-47E2-911B-07512E60CB41}" type="sibTrans" cxnId="{DBDB8686-DDF6-4296-9104-884B2D26AC48}">
      <dgm:prSet/>
      <dgm:spPr/>
      <dgm:t>
        <a:bodyPr/>
        <a:lstStyle/>
        <a:p>
          <a:endParaRPr lang="cs-CZ"/>
        </a:p>
      </dgm:t>
    </dgm:pt>
    <dgm:pt modelId="{59A24D67-17EB-4216-AFC6-7CF167077FCF}">
      <dgm:prSet/>
      <dgm:spPr/>
      <dgm:t>
        <a:bodyPr/>
        <a:lstStyle/>
        <a:p>
          <a:pPr marL="0" marR="0" lvl="0" indent="0" algn="ctr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ClrTx/>
            <a:buSzTx/>
            <a:buFontTx/>
            <a:buNone/>
            <a:tabLst/>
          </a:pPr>
          <a:r>
            <a:rPr kumimoji="0" lang="cs-CZ" b="0" i="0" u="none" strike="noStrike" cap="none" normalizeH="0" baseline="0" smtClean="0">
              <a:ln/>
              <a:effectLst/>
              <a:latin typeface="Arial" charset="0"/>
            </a:rPr>
            <a:t>Spínací stanice</a:t>
          </a:r>
          <a:endParaRPr kumimoji="0" lang="cs-CZ" b="0" i="0" u="none" strike="noStrike" cap="none" normalizeH="0" baseline="0" dirty="0" smtClean="0">
            <a:ln/>
            <a:effectLst/>
            <a:latin typeface="Arial" charset="0"/>
          </a:endParaRPr>
        </a:p>
      </dgm:t>
    </dgm:pt>
    <dgm:pt modelId="{AD69FFC8-702B-41ED-851A-FC6CA03CD6EB}" type="parTrans" cxnId="{1D2FDD1D-FBC6-4F64-BE77-CB0819E28EB6}">
      <dgm:prSet/>
      <dgm:spPr/>
      <dgm:t>
        <a:bodyPr/>
        <a:lstStyle/>
        <a:p>
          <a:endParaRPr lang="cs-CZ"/>
        </a:p>
      </dgm:t>
    </dgm:pt>
    <dgm:pt modelId="{FED14AEF-6EE5-45BD-9C28-911523522C6A}" type="sibTrans" cxnId="{1D2FDD1D-FBC6-4F64-BE77-CB0819E28EB6}">
      <dgm:prSet/>
      <dgm:spPr/>
      <dgm:t>
        <a:bodyPr/>
        <a:lstStyle/>
        <a:p>
          <a:endParaRPr lang="cs-CZ"/>
        </a:p>
      </dgm:t>
    </dgm:pt>
    <dgm:pt modelId="{58F9092D-3A2C-4EB0-BE7C-5F96550A3A86}" type="asst">
      <dgm:prSet/>
      <dgm:spPr/>
      <dgm:t>
        <a:bodyPr/>
        <a:lstStyle/>
        <a:p>
          <a:pPr marL="0" marR="0" lvl="0" indent="0" algn="ctr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ClrTx/>
            <a:buSzTx/>
            <a:buFontTx/>
            <a:buNone/>
            <a:tabLst/>
          </a:pPr>
          <a:r>
            <a:rPr kumimoji="0" lang="cs-CZ" b="0" i="0" u="none" strike="noStrike" cap="none" normalizeH="0" baseline="0" smtClean="0">
              <a:ln/>
              <a:effectLst/>
              <a:latin typeface="Arial" charset="0"/>
            </a:rPr>
            <a:t>Rozvádění el. energie stejného</a:t>
          </a:r>
        </a:p>
        <a:p>
          <a:pPr marL="0" marR="0" lvl="0" indent="0" algn="ctr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ClrTx/>
            <a:buSzTx/>
            <a:buFontTx/>
            <a:buNone/>
            <a:tabLst/>
          </a:pPr>
          <a:r>
            <a:rPr kumimoji="0" lang="cs-CZ" b="0" i="0" u="none" strike="noStrike" cap="none" normalizeH="0" baseline="0" smtClean="0">
              <a:ln/>
              <a:effectLst/>
              <a:latin typeface="Arial" charset="0"/>
            </a:rPr>
            <a:t> napětí</a:t>
          </a:r>
          <a:endParaRPr kumimoji="0" lang="cs-CZ" b="0" i="0" u="none" strike="noStrike" cap="none" normalizeH="0" baseline="0" dirty="0" smtClean="0">
            <a:ln/>
            <a:effectLst/>
            <a:latin typeface="Arial" charset="0"/>
          </a:endParaRPr>
        </a:p>
      </dgm:t>
    </dgm:pt>
    <dgm:pt modelId="{B12C3CF4-5667-4277-BB2C-FAB6C3B729BB}" type="parTrans" cxnId="{21B63E96-A1BA-4911-B166-152630EBECAA}">
      <dgm:prSet/>
      <dgm:spPr/>
      <dgm:t>
        <a:bodyPr/>
        <a:lstStyle/>
        <a:p>
          <a:endParaRPr lang="cs-CZ"/>
        </a:p>
      </dgm:t>
    </dgm:pt>
    <dgm:pt modelId="{71E2D29A-27FE-448B-8C36-64F1960A2B77}" type="sibTrans" cxnId="{21B63E96-A1BA-4911-B166-152630EBECAA}">
      <dgm:prSet/>
      <dgm:spPr/>
      <dgm:t>
        <a:bodyPr/>
        <a:lstStyle/>
        <a:p>
          <a:endParaRPr lang="cs-CZ"/>
        </a:p>
      </dgm:t>
    </dgm:pt>
    <dgm:pt modelId="{6C79F2A6-B655-4D87-9110-2A3D81C612D0}">
      <dgm:prSet/>
      <dgm:spPr/>
      <dgm:t>
        <a:bodyPr/>
        <a:lstStyle/>
        <a:p>
          <a:pPr marL="0" marR="0" lvl="0" indent="0" algn="ctr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ClrTx/>
            <a:buSzTx/>
            <a:buFontTx/>
            <a:buNone/>
            <a:tabLst/>
          </a:pPr>
          <a:r>
            <a:rPr kumimoji="0" lang="cs-CZ" b="0" i="0" u="none" strike="noStrike" cap="none" normalizeH="0" baseline="0" smtClean="0">
              <a:ln/>
              <a:effectLst/>
              <a:latin typeface="Arial" charset="0"/>
            </a:rPr>
            <a:t>Měnírny</a:t>
          </a:r>
          <a:endParaRPr kumimoji="0" lang="cs-CZ" b="0" i="0" u="none" strike="noStrike" cap="none" normalizeH="0" baseline="0" dirty="0" smtClean="0">
            <a:ln/>
            <a:effectLst/>
            <a:latin typeface="Arial" charset="0"/>
          </a:endParaRPr>
        </a:p>
      </dgm:t>
    </dgm:pt>
    <dgm:pt modelId="{D0FD76D7-D737-491B-BF62-F1957BB25957}" type="parTrans" cxnId="{23F684E9-AECD-4B26-936C-E507D006DC07}">
      <dgm:prSet/>
      <dgm:spPr/>
      <dgm:t>
        <a:bodyPr/>
        <a:lstStyle/>
        <a:p>
          <a:endParaRPr lang="cs-CZ"/>
        </a:p>
      </dgm:t>
    </dgm:pt>
    <dgm:pt modelId="{20E1C514-2D55-4124-B205-62502E3D07C4}" type="sibTrans" cxnId="{23F684E9-AECD-4B26-936C-E507D006DC07}">
      <dgm:prSet/>
      <dgm:spPr/>
      <dgm:t>
        <a:bodyPr/>
        <a:lstStyle/>
        <a:p>
          <a:endParaRPr lang="cs-CZ"/>
        </a:p>
      </dgm:t>
    </dgm:pt>
    <dgm:pt modelId="{1797A0D4-2833-40E8-B5BF-9B4853F96C42}" type="asst">
      <dgm:prSet/>
      <dgm:spPr/>
      <dgm:t>
        <a:bodyPr/>
        <a:lstStyle/>
        <a:p>
          <a:pPr marL="0" marR="0" lvl="0" indent="0" algn="ctr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ClrTx/>
            <a:buSzTx/>
            <a:buFontTx/>
            <a:buNone/>
            <a:tabLst/>
          </a:pPr>
          <a:r>
            <a:rPr kumimoji="0" lang="cs-CZ" b="0" i="0" u="none" strike="noStrike" cap="none" normalizeH="0" baseline="0" smtClean="0">
              <a:ln/>
              <a:effectLst/>
              <a:latin typeface="Arial" charset="0"/>
            </a:rPr>
            <a:t>Přeměna střídavého proudu na</a:t>
          </a:r>
        </a:p>
        <a:p>
          <a:pPr marL="0" marR="0" lvl="0" indent="0" algn="ctr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ClrTx/>
            <a:buSzTx/>
            <a:buFontTx/>
            <a:buNone/>
            <a:tabLst/>
          </a:pPr>
          <a:r>
            <a:rPr kumimoji="0" lang="cs-CZ" b="0" i="0" u="none" strike="noStrike" cap="none" normalizeH="0" baseline="0" smtClean="0">
              <a:ln/>
              <a:effectLst/>
              <a:latin typeface="Arial" charset="0"/>
            </a:rPr>
            <a:t> stejnosměrný</a:t>
          </a:r>
          <a:endParaRPr kumimoji="0" lang="cs-CZ" b="0" i="0" u="none" strike="noStrike" cap="none" normalizeH="0" baseline="0" dirty="0" smtClean="0">
            <a:ln/>
            <a:effectLst/>
            <a:latin typeface="Arial" charset="0"/>
          </a:endParaRPr>
        </a:p>
      </dgm:t>
    </dgm:pt>
    <dgm:pt modelId="{5D201375-F8CD-4033-8FF2-35409F3D5C82}" type="parTrans" cxnId="{CDDC785E-BDA9-487E-884B-9E7B9E2D9811}">
      <dgm:prSet/>
      <dgm:spPr/>
      <dgm:t>
        <a:bodyPr/>
        <a:lstStyle/>
        <a:p>
          <a:endParaRPr lang="cs-CZ"/>
        </a:p>
      </dgm:t>
    </dgm:pt>
    <dgm:pt modelId="{FDF73168-89B6-45D9-B07E-E5DA17FAFE4E}" type="sibTrans" cxnId="{CDDC785E-BDA9-487E-884B-9E7B9E2D9811}">
      <dgm:prSet/>
      <dgm:spPr/>
      <dgm:t>
        <a:bodyPr/>
        <a:lstStyle/>
        <a:p>
          <a:endParaRPr lang="cs-CZ"/>
        </a:p>
      </dgm:t>
    </dgm:pt>
    <dgm:pt modelId="{752AD13E-A45C-4EEE-AC11-7642C59D09AD}">
      <dgm:prSet/>
      <dgm:spPr/>
      <dgm:t>
        <a:bodyPr/>
        <a:lstStyle/>
        <a:p>
          <a:pPr marL="0" marR="0" lvl="0" indent="0" algn="ctr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ClrTx/>
            <a:buSzTx/>
            <a:buFontTx/>
            <a:buNone/>
            <a:tabLst/>
          </a:pPr>
          <a:r>
            <a:rPr kumimoji="0" lang="cs-CZ" b="0" i="0" u="none" strike="noStrike" cap="none" normalizeH="0" baseline="0" smtClean="0">
              <a:ln/>
              <a:effectLst/>
              <a:latin typeface="Arial" charset="0"/>
            </a:rPr>
            <a:t>Kompenzovny</a:t>
          </a:r>
          <a:endParaRPr kumimoji="0" lang="cs-CZ" b="0" i="0" u="none" strike="noStrike" cap="none" normalizeH="0" baseline="0" dirty="0" smtClean="0">
            <a:ln/>
            <a:effectLst/>
            <a:latin typeface="Arial" charset="0"/>
          </a:endParaRPr>
        </a:p>
      </dgm:t>
    </dgm:pt>
    <dgm:pt modelId="{791E74D3-AA1F-4329-857C-57BE819749B6}" type="parTrans" cxnId="{E6EE5509-1FF4-4368-8711-1EC42764BFCB}">
      <dgm:prSet/>
      <dgm:spPr/>
      <dgm:t>
        <a:bodyPr/>
        <a:lstStyle/>
        <a:p>
          <a:endParaRPr lang="cs-CZ"/>
        </a:p>
      </dgm:t>
    </dgm:pt>
    <dgm:pt modelId="{CA98231E-DDD9-4E78-B83B-16770FF9C83C}" type="sibTrans" cxnId="{E6EE5509-1FF4-4368-8711-1EC42764BFCB}">
      <dgm:prSet/>
      <dgm:spPr/>
      <dgm:t>
        <a:bodyPr/>
        <a:lstStyle/>
        <a:p>
          <a:endParaRPr lang="cs-CZ"/>
        </a:p>
      </dgm:t>
    </dgm:pt>
    <dgm:pt modelId="{4DAED5B4-28BE-45F9-90D7-E0B440D18395}" type="asst">
      <dgm:prSet/>
      <dgm:spPr/>
      <dgm:t>
        <a:bodyPr/>
        <a:lstStyle/>
        <a:p>
          <a:pPr marL="0" marR="0" lvl="0" indent="0" algn="ctr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ClrTx/>
            <a:buSzTx/>
            <a:buFontTx/>
            <a:buNone/>
            <a:tabLst/>
          </a:pPr>
          <a:r>
            <a:rPr kumimoji="0" lang="cs-CZ" b="0" i="0" u="none" strike="noStrike" cap="none" normalizeH="0" baseline="0" smtClean="0">
              <a:ln/>
              <a:effectLst/>
              <a:latin typeface="Arial" charset="0"/>
            </a:rPr>
            <a:t>Vyrovnání jalových složek nebo jiných </a:t>
          </a:r>
        </a:p>
        <a:p>
          <a:pPr marL="0" marR="0" lvl="0" indent="0" algn="ctr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ClrTx/>
            <a:buSzTx/>
            <a:buFontTx/>
            <a:buNone/>
            <a:tabLst/>
          </a:pPr>
          <a:r>
            <a:rPr kumimoji="0" lang="cs-CZ" b="0" i="0" u="none" strike="noStrike" cap="none" normalizeH="0" baseline="0" smtClean="0">
              <a:ln/>
              <a:effectLst/>
              <a:latin typeface="Arial" charset="0"/>
            </a:rPr>
            <a:t>parametrů vedení</a:t>
          </a:r>
          <a:endParaRPr kumimoji="0" lang="cs-CZ" b="0" i="0" u="none" strike="noStrike" cap="none" normalizeH="0" baseline="0" dirty="0" smtClean="0">
            <a:ln/>
            <a:effectLst/>
            <a:latin typeface="Arial" charset="0"/>
          </a:endParaRPr>
        </a:p>
      </dgm:t>
    </dgm:pt>
    <dgm:pt modelId="{11822821-22E8-4D1E-A851-EA9FD56FE698}" type="parTrans" cxnId="{65098184-FB9C-4970-B7E8-9830935AC07C}">
      <dgm:prSet/>
      <dgm:spPr/>
      <dgm:t>
        <a:bodyPr/>
        <a:lstStyle/>
        <a:p>
          <a:endParaRPr lang="cs-CZ"/>
        </a:p>
      </dgm:t>
    </dgm:pt>
    <dgm:pt modelId="{52D3FA47-A44B-4A31-A406-49C5E09D47EE}" type="sibTrans" cxnId="{65098184-FB9C-4970-B7E8-9830935AC07C}">
      <dgm:prSet/>
      <dgm:spPr/>
      <dgm:t>
        <a:bodyPr/>
        <a:lstStyle/>
        <a:p>
          <a:endParaRPr lang="cs-CZ"/>
        </a:p>
      </dgm:t>
    </dgm:pt>
    <dgm:pt modelId="{0CFB3BAE-992B-422D-BD2A-C764485B2D2D}" type="pres">
      <dgm:prSet presAssocID="{43E9DB6D-461B-4EB1-A29D-CE716C7856D3}" presName="hierChild1" presStyleCnt="0">
        <dgm:presLayoutVars>
          <dgm:orgChart val="1"/>
          <dgm:chPref val="1"/>
          <dgm:dir/>
          <dgm:animOne val="branch"/>
          <dgm:animLvl val="lvl"/>
          <dgm:resizeHandles/>
        </dgm:presLayoutVars>
      </dgm:prSet>
      <dgm:spPr/>
    </dgm:pt>
    <dgm:pt modelId="{F1351E31-393C-4A9A-B44C-33181163D242}" type="pres">
      <dgm:prSet presAssocID="{3442AC10-F1DD-44DF-B469-73F2F0762EB4}" presName="hierRoot1" presStyleCnt="0">
        <dgm:presLayoutVars>
          <dgm:hierBranch/>
        </dgm:presLayoutVars>
      </dgm:prSet>
      <dgm:spPr/>
    </dgm:pt>
    <dgm:pt modelId="{1B9616AA-4460-42D7-AA97-D5840F94A55C}" type="pres">
      <dgm:prSet presAssocID="{3442AC10-F1DD-44DF-B469-73F2F0762EB4}" presName="rootComposite1" presStyleCnt="0"/>
      <dgm:spPr/>
    </dgm:pt>
    <dgm:pt modelId="{3B6A5A31-5D1B-41ED-B22E-F89AA6130646}" type="pres">
      <dgm:prSet presAssocID="{3442AC10-F1DD-44DF-B469-73F2F0762EB4}" presName="rootText1" presStyleLbl="node0" presStyleIdx="0" presStyleCnt="1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1767D687-0982-4E37-84F0-F5DCD814437C}" type="pres">
      <dgm:prSet presAssocID="{3442AC10-F1DD-44DF-B469-73F2F0762EB4}" presName="rootConnector1" presStyleLbl="node1" presStyleIdx="0" presStyleCnt="0"/>
      <dgm:spPr/>
      <dgm:t>
        <a:bodyPr/>
        <a:lstStyle/>
        <a:p>
          <a:endParaRPr lang="cs-CZ"/>
        </a:p>
      </dgm:t>
    </dgm:pt>
    <dgm:pt modelId="{E68D99A3-BA9B-48E0-8CC6-134EC9205273}" type="pres">
      <dgm:prSet presAssocID="{3442AC10-F1DD-44DF-B469-73F2F0762EB4}" presName="hierChild2" presStyleCnt="0"/>
      <dgm:spPr/>
    </dgm:pt>
    <dgm:pt modelId="{91E74354-94B1-439C-8119-8DA71284C703}" type="pres">
      <dgm:prSet presAssocID="{2838D31E-EC6A-4E47-9595-156E3744D550}" presName="Name35" presStyleLbl="parChTrans1D2" presStyleIdx="0" presStyleCnt="4"/>
      <dgm:spPr/>
      <dgm:t>
        <a:bodyPr/>
        <a:lstStyle/>
        <a:p>
          <a:endParaRPr lang="cs-CZ"/>
        </a:p>
      </dgm:t>
    </dgm:pt>
    <dgm:pt modelId="{1E755FA5-1A07-47B2-AF75-6A761F1344B6}" type="pres">
      <dgm:prSet presAssocID="{BAC9E287-680E-45A4-844A-23073EFD4E1A}" presName="hierRoot2" presStyleCnt="0">
        <dgm:presLayoutVars>
          <dgm:hierBranch val="l"/>
        </dgm:presLayoutVars>
      </dgm:prSet>
      <dgm:spPr/>
    </dgm:pt>
    <dgm:pt modelId="{EEF2FEE3-977B-4B43-AFE1-ECE2C20BA683}" type="pres">
      <dgm:prSet presAssocID="{BAC9E287-680E-45A4-844A-23073EFD4E1A}" presName="rootComposite" presStyleCnt="0"/>
      <dgm:spPr/>
    </dgm:pt>
    <dgm:pt modelId="{8DB11FC0-9732-44DF-8114-3F2E784D73C3}" type="pres">
      <dgm:prSet presAssocID="{BAC9E287-680E-45A4-844A-23073EFD4E1A}" presName="rootText" presStyleLbl="node2" presStyleIdx="0" presStyleCnt="4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C3820535-DF0C-45F7-9F3C-AB0DDD3ECFB0}" type="pres">
      <dgm:prSet presAssocID="{BAC9E287-680E-45A4-844A-23073EFD4E1A}" presName="rootConnector" presStyleLbl="node2" presStyleIdx="0" presStyleCnt="4"/>
      <dgm:spPr/>
      <dgm:t>
        <a:bodyPr/>
        <a:lstStyle/>
        <a:p>
          <a:endParaRPr lang="cs-CZ"/>
        </a:p>
      </dgm:t>
    </dgm:pt>
    <dgm:pt modelId="{75908408-AB43-4510-88C6-5E4836559F2D}" type="pres">
      <dgm:prSet presAssocID="{BAC9E287-680E-45A4-844A-23073EFD4E1A}" presName="hierChild4" presStyleCnt="0"/>
      <dgm:spPr/>
    </dgm:pt>
    <dgm:pt modelId="{C5ACA8AA-E41D-453F-8948-F124525F6830}" type="pres">
      <dgm:prSet presAssocID="{E63FF89D-8544-42D1-A008-41CD7BD2E7B3}" presName="Name50" presStyleLbl="parChTrans1D3" presStyleIdx="0" presStyleCnt="6"/>
      <dgm:spPr/>
      <dgm:t>
        <a:bodyPr/>
        <a:lstStyle/>
        <a:p>
          <a:endParaRPr lang="cs-CZ"/>
        </a:p>
      </dgm:t>
    </dgm:pt>
    <dgm:pt modelId="{8DEC6F96-3F60-46EF-8F48-5A86F3C46B21}" type="pres">
      <dgm:prSet presAssocID="{51695243-5A9C-44F2-BE79-AF3B366EBB65}" presName="hierRoot2" presStyleCnt="0">
        <dgm:presLayoutVars>
          <dgm:hierBranch val="r"/>
        </dgm:presLayoutVars>
      </dgm:prSet>
      <dgm:spPr/>
    </dgm:pt>
    <dgm:pt modelId="{A711D487-B7B1-46F2-BAEC-52B006F7F737}" type="pres">
      <dgm:prSet presAssocID="{51695243-5A9C-44F2-BE79-AF3B366EBB65}" presName="rootComposite" presStyleCnt="0"/>
      <dgm:spPr/>
    </dgm:pt>
    <dgm:pt modelId="{176FEBA3-E3E2-4370-AB35-D1B4F90519E8}" type="pres">
      <dgm:prSet presAssocID="{51695243-5A9C-44F2-BE79-AF3B366EBB65}" presName="rootText" presStyleLbl="node3" presStyleIdx="0" presStyleCnt="3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FE66D927-B860-47DC-B532-5C30DF6A5E03}" type="pres">
      <dgm:prSet presAssocID="{51695243-5A9C-44F2-BE79-AF3B366EBB65}" presName="rootConnector" presStyleLbl="node3" presStyleIdx="0" presStyleCnt="3"/>
      <dgm:spPr/>
      <dgm:t>
        <a:bodyPr/>
        <a:lstStyle/>
        <a:p>
          <a:endParaRPr lang="cs-CZ"/>
        </a:p>
      </dgm:t>
    </dgm:pt>
    <dgm:pt modelId="{86A07FCB-34E3-48A8-BC98-9C1A5C36C635}" type="pres">
      <dgm:prSet presAssocID="{51695243-5A9C-44F2-BE79-AF3B366EBB65}" presName="hierChild4" presStyleCnt="0"/>
      <dgm:spPr/>
    </dgm:pt>
    <dgm:pt modelId="{02BB8008-3912-4E31-A192-0ABD215D9CCD}" type="pres">
      <dgm:prSet presAssocID="{51695243-5A9C-44F2-BE79-AF3B366EBB65}" presName="hierChild5" presStyleCnt="0"/>
      <dgm:spPr/>
    </dgm:pt>
    <dgm:pt modelId="{DE93E54E-5FF3-4EC2-A473-89D4ED66832C}" type="pres">
      <dgm:prSet presAssocID="{1B319F04-ACDB-4F93-95C8-BD7AE92CC507}" presName="Name50" presStyleLbl="parChTrans1D3" presStyleIdx="1" presStyleCnt="6"/>
      <dgm:spPr/>
      <dgm:t>
        <a:bodyPr/>
        <a:lstStyle/>
        <a:p>
          <a:endParaRPr lang="cs-CZ"/>
        </a:p>
      </dgm:t>
    </dgm:pt>
    <dgm:pt modelId="{D76069CD-A4EF-474E-9554-9EC31D6B8A5D}" type="pres">
      <dgm:prSet presAssocID="{198679D9-3629-4166-8B96-7401ED7FDD21}" presName="hierRoot2" presStyleCnt="0">
        <dgm:presLayoutVars>
          <dgm:hierBranch val="l"/>
        </dgm:presLayoutVars>
      </dgm:prSet>
      <dgm:spPr/>
    </dgm:pt>
    <dgm:pt modelId="{81D8705A-A8A9-420F-8AF6-9C92CBFA19EF}" type="pres">
      <dgm:prSet presAssocID="{198679D9-3629-4166-8B96-7401ED7FDD21}" presName="rootComposite" presStyleCnt="0"/>
      <dgm:spPr/>
    </dgm:pt>
    <dgm:pt modelId="{45293811-A780-4204-9229-9AA53E04F50B}" type="pres">
      <dgm:prSet presAssocID="{198679D9-3629-4166-8B96-7401ED7FDD21}" presName="rootText" presStyleLbl="node3" presStyleIdx="1" presStyleCnt="3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E204A0C5-05DA-42D0-950B-BBD62F3A6DC5}" type="pres">
      <dgm:prSet presAssocID="{198679D9-3629-4166-8B96-7401ED7FDD21}" presName="rootConnector" presStyleLbl="node3" presStyleIdx="1" presStyleCnt="3"/>
      <dgm:spPr/>
      <dgm:t>
        <a:bodyPr/>
        <a:lstStyle/>
        <a:p>
          <a:endParaRPr lang="cs-CZ"/>
        </a:p>
      </dgm:t>
    </dgm:pt>
    <dgm:pt modelId="{A3BE913C-6B51-4C5F-AC25-02C3343665C2}" type="pres">
      <dgm:prSet presAssocID="{198679D9-3629-4166-8B96-7401ED7FDD21}" presName="hierChild4" presStyleCnt="0"/>
      <dgm:spPr/>
    </dgm:pt>
    <dgm:pt modelId="{486AB21F-EDA3-4E2F-B340-88C481E14A81}" type="pres">
      <dgm:prSet presAssocID="{198679D9-3629-4166-8B96-7401ED7FDD21}" presName="hierChild5" presStyleCnt="0"/>
      <dgm:spPr/>
    </dgm:pt>
    <dgm:pt modelId="{6107A3EC-AA4C-4876-849D-AD49CA59CEC5}" type="pres">
      <dgm:prSet presAssocID="{F6E7403C-25B2-4CE0-A468-B8D7D1BC646B}" presName="Name50" presStyleLbl="parChTrans1D3" presStyleIdx="2" presStyleCnt="6"/>
      <dgm:spPr/>
      <dgm:t>
        <a:bodyPr/>
        <a:lstStyle/>
        <a:p>
          <a:endParaRPr lang="cs-CZ"/>
        </a:p>
      </dgm:t>
    </dgm:pt>
    <dgm:pt modelId="{648FDA7A-813B-495F-8266-FEC071B26361}" type="pres">
      <dgm:prSet presAssocID="{B3296354-7CD6-4EA1-88BA-FEFDA7CE0440}" presName="hierRoot2" presStyleCnt="0">
        <dgm:presLayoutVars>
          <dgm:hierBranch val="l"/>
        </dgm:presLayoutVars>
      </dgm:prSet>
      <dgm:spPr/>
    </dgm:pt>
    <dgm:pt modelId="{DD1AE69C-B40C-475D-80DD-194C44262E6D}" type="pres">
      <dgm:prSet presAssocID="{B3296354-7CD6-4EA1-88BA-FEFDA7CE0440}" presName="rootComposite" presStyleCnt="0"/>
      <dgm:spPr/>
    </dgm:pt>
    <dgm:pt modelId="{AB81A5C1-E3D4-433B-B5D9-C7E872F5AA3A}" type="pres">
      <dgm:prSet presAssocID="{B3296354-7CD6-4EA1-88BA-FEFDA7CE0440}" presName="rootText" presStyleLbl="node3" presStyleIdx="2" presStyleCnt="3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50B80D51-95B8-43BA-B6AA-9F92C3127935}" type="pres">
      <dgm:prSet presAssocID="{B3296354-7CD6-4EA1-88BA-FEFDA7CE0440}" presName="rootConnector" presStyleLbl="node3" presStyleIdx="2" presStyleCnt="3"/>
      <dgm:spPr/>
      <dgm:t>
        <a:bodyPr/>
        <a:lstStyle/>
        <a:p>
          <a:endParaRPr lang="cs-CZ"/>
        </a:p>
      </dgm:t>
    </dgm:pt>
    <dgm:pt modelId="{767C48B7-76AA-4742-81A4-6E43633C8FAE}" type="pres">
      <dgm:prSet presAssocID="{B3296354-7CD6-4EA1-88BA-FEFDA7CE0440}" presName="hierChild4" presStyleCnt="0"/>
      <dgm:spPr/>
    </dgm:pt>
    <dgm:pt modelId="{6BB89903-05D0-4BAE-89BE-68CA2E730E09}" type="pres">
      <dgm:prSet presAssocID="{B3296354-7CD6-4EA1-88BA-FEFDA7CE0440}" presName="hierChild5" presStyleCnt="0"/>
      <dgm:spPr/>
    </dgm:pt>
    <dgm:pt modelId="{E042586F-E294-4B6E-B46E-928B307A7D11}" type="pres">
      <dgm:prSet presAssocID="{189F0237-E84C-4DEA-AB0C-5E57E43139D1}" presName="Name111" presStyleLbl="parChTrans1D4" presStyleIdx="0" presStyleCnt="1"/>
      <dgm:spPr/>
      <dgm:t>
        <a:bodyPr/>
        <a:lstStyle/>
        <a:p>
          <a:endParaRPr lang="cs-CZ"/>
        </a:p>
      </dgm:t>
    </dgm:pt>
    <dgm:pt modelId="{CC0F79A2-94B1-49A8-B359-11BCE3BF7F58}" type="pres">
      <dgm:prSet presAssocID="{B5E80106-4279-40BF-BD0D-F4546DCA5686}" presName="hierRoot3" presStyleCnt="0">
        <dgm:presLayoutVars>
          <dgm:hierBranch/>
        </dgm:presLayoutVars>
      </dgm:prSet>
      <dgm:spPr/>
    </dgm:pt>
    <dgm:pt modelId="{5F75EDC6-8311-4327-8533-E53005910011}" type="pres">
      <dgm:prSet presAssocID="{B5E80106-4279-40BF-BD0D-F4546DCA5686}" presName="rootComposite3" presStyleCnt="0"/>
      <dgm:spPr/>
    </dgm:pt>
    <dgm:pt modelId="{AEC1F6BA-AEF9-4122-9266-3E361E2EAF40}" type="pres">
      <dgm:prSet presAssocID="{B5E80106-4279-40BF-BD0D-F4546DCA5686}" presName="rootText3" presStyleLbl="asst3" presStyleIdx="0" presStyleCnt="1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A9C7434B-7C1C-4E07-80A3-B54F19ABA5A4}" type="pres">
      <dgm:prSet presAssocID="{B5E80106-4279-40BF-BD0D-F4546DCA5686}" presName="rootConnector3" presStyleLbl="asst3" presStyleIdx="0" presStyleCnt="1"/>
      <dgm:spPr/>
      <dgm:t>
        <a:bodyPr/>
        <a:lstStyle/>
        <a:p>
          <a:endParaRPr lang="cs-CZ"/>
        </a:p>
      </dgm:t>
    </dgm:pt>
    <dgm:pt modelId="{90DDF3B0-CFAF-4D5C-92AC-1E6EB38BE62D}" type="pres">
      <dgm:prSet presAssocID="{B5E80106-4279-40BF-BD0D-F4546DCA5686}" presName="hierChild6" presStyleCnt="0"/>
      <dgm:spPr/>
    </dgm:pt>
    <dgm:pt modelId="{6BE744CA-145C-4F3A-81EC-B4D228B5D6AC}" type="pres">
      <dgm:prSet presAssocID="{B5E80106-4279-40BF-BD0D-F4546DCA5686}" presName="hierChild7" presStyleCnt="0"/>
      <dgm:spPr/>
    </dgm:pt>
    <dgm:pt modelId="{F58491B5-C90C-408D-AC5E-AC5F648B9FCF}" type="pres">
      <dgm:prSet presAssocID="{BAC9E287-680E-45A4-844A-23073EFD4E1A}" presName="hierChild5" presStyleCnt="0"/>
      <dgm:spPr/>
    </dgm:pt>
    <dgm:pt modelId="{E5FCF5E9-E658-4F6A-A62A-C482662434E2}" type="pres">
      <dgm:prSet presAssocID="{AD69FFC8-702B-41ED-851A-FC6CA03CD6EB}" presName="Name35" presStyleLbl="parChTrans1D2" presStyleIdx="1" presStyleCnt="4"/>
      <dgm:spPr/>
      <dgm:t>
        <a:bodyPr/>
        <a:lstStyle/>
        <a:p>
          <a:endParaRPr lang="cs-CZ"/>
        </a:p>
      </dgm:t>
    </dgm:pt>
    <dgm:pt modelId="{DEBA0C0C-280B-4F03-A8D0-D73B41B06C35}" type="pres">
      <dgm:prSet presAssocID="{59A24D67-17EB-4216-AFC6-7CF167077FCF}" presName="hierRoot2" presStyleCnt="0">
        <dgm:presLayoutVars>
          <dgm:hierBranch/>
        </dgm:presLayoutVars>
      </dgm:prSet>
      <dgm:spPr/>
    </dgm:pt>
    <dgm:pt modelId="{27363903-85FD-435F-B33F-A179A858BE23}" type="pres">
      <dgm:prSet presAssocID="{59A24D67-17EB-4216-AFC6-7CF167077FCF}" presName="rootComposite" presStyleCnt="0"/>
      <dgm:spPr/>
    </dgm:pt>
    <dgm:pt modelId="{8B55842B-9712-4179-BC5A-4EEA27C9C9D4}" type="pres">
      <dgm:prSet presAssocID="{59A24D67-17EB-4216-AFC6-7CF167077FCF}" presName="rootText" presStyleLbl="node2" presStyleIdx="1" presStyleCnt="4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F2202080-5D26-4C4B-BCB2-14CA09AB171C}" type="pres">
      <dgm:prSet presAssocID="{59A24D67-17EB-4216-AFC6-7CF167077FCF}" presName="rootConnector" presStyleLbl="node2" presStyleIdx="1" presStyleCnt="4"/>
      <dgm:spPr/>
      <dgm:t>
        <a:bodyPr/>
        <a:lstStyle/>
        <a:p>
          <a:endParaRPr lang="cs-CZ"/>
        </a:p>
      </dgm:t>
    </dgm:pt>
    <dgm:pt modelId="{36F0E39C-5276-490F-95DE-3039F4937B9E}" type="pres">
      <dgm:prSet presAssocID="{59A24D67-17EB-4216-AFC6-7CF167077FCF}" presName="hierChild4" presStyleCnt="0"/>
      <dgm:spPr/>
    </dgm:pt>
    <dgm:pt modelId="{EFF4E5FD-2109-416D-A5F2-8D53DE9D4732}" type="pres">
      <dgm:prSet presAssocID="{59A24D67-17EB-4216-AFC6-7CF167077FCF}" presName="hierChild5" presStyleCnt="0"/>
      <dgm:spPr/>
    </dgm:pt>
    <dgm:pt modelId="{5B298BAC-0A54-4ECB-910B-8E5E383A4BD7}" type="pres">
      <dgm:prSet presAssocID="{B12C3CF4-5667-4277-BB2C-FAB6C3B729BB}" presName="Name111" presStyleLbl="parChTrans1D3" presStyleIdx="3" presStyleCnt="6"/>
      <dgm:spPr/>
      <dgm:t>
        <a:bodyPr/>
        <a:lstStyle/>
        <a:p>
          <a:endParaRPr lang="cs-CZ"/>
        </a:p>
      </dgm:t>
    </dgm:pt>
    <dgm:pt modelId="{3FBB6798-FD5B-40E6-A962-3F0B7EF3BAEC}" type="pres">
      <dgm:prSet presAssocID="{58F9092D-3A2C-4EB0-BE7C-5F96550A3A86}" presName="hierRoot3" presStyleCnt="0">
        <dgm:presLayoutVars>
          <dgm:hierBranch/>
        </dgm:presLayoutVars>
      </dgm:prSet>
      <dgm:spPr/>
    </dgm:pt>
    <dgm:pt modelId="{D0DDE69C-DB1C-41BC-B7A7-EE1EC3C2B08D}" type="pres">
      <dgm:prSet presAssocID="{58F9092D-3A2C-4EB0-BE7C-5F96550A3A86}" presName="rootComposite3" presStyleCnt="0"/>
      <dgm:spPr/>
    </dgm:pt>
    <dgm:pt modelId="{D8FB3F61-A799-4293-A835-D9AC59D169FA}" type="pres">
      <dgm:prSet presAssocID="{58F9092D-3A2C-4EB0-BE7C-5F96550A3A86}" presName="rootText3" presStyleLbl="asst2" presStyleIdx="0" presStyleCnt="3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3990B09C-064F-45DB-9C71-34AA6B24916C}" type="pres">
      <dgm:prSet presAssocID="{58F9092D-3A2C-4EB0-BE7C-5F96550A3A86}" presName="rootConnector3" presStyleLbl="asst2" presStyleIdx="0" presStyleCnt="3"/>
      <dgm:spPr/>
      <dgm:t>
        <a:bodyPr/>
        <a:lstStyle/>
        <a:p>
          <a:endParaRPr lang="cs-CZ"/>
        </a:p>
      </dgm:t>
    </dgm:pt>
    <dgm:pt modelId="{9F07AA81-EE11-43FE-8DD5-CD2BF52E7505}" type="pres">
      <dgm:prSet presAssocID="{58F9092D-3A2C-4EB0-BE7C-5F96550A3A86}" presName="hierChild6" presStyleCnt="0"/>
      <dgm:spPr/>
    </dgm:pt>
    <dgm:pt modelId="{B627FF22-267E-4AFC-9CDD-E6B602F87D2D}" type="pres">
      <dgm:prSet presAssocID="{58F9092D-3A2C-4EB0-BE7C-5F96550A3A86}" presName="hierChild7" presStyleCnt="0"/>
      <dgm:spPr/>
    </dgm:pt>
    <dgm:pt modelId="{95117B5D-2A89-41A0-A0E0-3C45A2DA7B48}" type="pres">
      <dgm:prSet presAssocID="{D0FD76D7-D737-491B-BF62-F1957BB25957}" presName="Name35" presStyleLbl="parChTrans1D2" presStyleIdx="2" presStyleCnt="4"/>
      <dgm:spPr/>
      <dgm:t>
        <a:bodyPr/>
        <a:lstStyle/>
        <a:p>
          <a:endParaRPr lang="cs-CZ"/>
        </a:p>
      </dgm:t>
    </dgm:pt>
    <dgm:pt modelId="{59649DD4-FAEB-4CB7-A06B-55E7A9321324}" type="pres">
      <dgm:prSet presAssocID="{6C79F2A6-B655-4D87-9110-2A3D81C612D0}" presName="hierRoot2" presStyleCnt="0">
        <dgm:presLayoutVars>
          <dgm:hierBranch/>
        </dgm:presLayoutVars>
      </dgm:prSet>
      <dgm:spPr/>
    </dgm:pt>
    <dgm:pt modelId="{EE27F705-9C8A-44A5-8158-E486195E6523}" type="pres">
      <dgm:prSet presAssocID="{6C79F2A6-B655-4D87-9110-2A3D81C612D0}" presName="rootComposite" presStyleCnt="0"/>
      <dgm:spPr/>
    </dgm:pt>
    <dgm:pt modelId="{279D2221-8A65-4636-9E3F-EB8222F5DBEC}" type="pres">
      <dgm:prSet presAssocID="{6C79F2A6-B655-4D87-9110-2A3D81C612D0}" presName="rootText" presStyleLbl="node2" presStyleIdx="2" presStyleCnt="4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7670A866-692E-4C1A-8C1F-F996E5A018CC}" type="pres">
      <dgm:prSet presAssocID="{6C79F2A6-B655-4D87-9110-2A3D81C612D0}" presName="rootConnector" presStyleLbl="node2" presStyleIdx="2" presStyleCnt="4"/>
      <dgm:spPr/>
      <dgm:t>
        <a:bodyPr/>
        <a:lstStyle/>
        <a:p>
          <a:endParaRPr lang="cs-CZ"/>
        </a:p>
      </dgm:t>
    </dgm:pt>
    <dgm:pt modelId="{A3987B7A-9DFE-45C5-A1A0-AA46E4983EA7}" type="pres">
      <dgm:prSet presAssocID="{6C79F2A6-B655-4D87-9110-2A3D81C612D0}" presName="hierChild4" presStyleCnt="0"/>
      <dgm:spPr/>
    </dgm:pt>
    <dgm:pt modelId="{38A4CD59-22C0-4D13-9DCF-A108F4D9BA2F}" type="pres">
      <dgm:prSet presAssocID="{6C79F2A6-B655-4D87-9110-2A3D81C612D0}" presName="hierChild5" presStyleCnt="0"/>
      <dgm:spPr/>
    </dgm:pt>
    <dgm:pt modelId="{070B92DD-FEA6-485E-891F-00DD6220C505}" type="pres">
      <dgm:prSet presAssocID="{5D201375-F8CD-4033-8FF2-35409F3D5C82}" presName="Name111" presStyleLbl="parChTrans1D3" presStyleIdx="4" presStyleCnt="6"/>
      <dgm:spPr/>
      <dgm:t>
        <a:bodyPr/>
        <a:lstStyle/>
        <a:p>
          <a:endParaRPr lang="cs-CZ"/>
        </a:p>
      </dgm:t>
    </dgm:pt>
    <dgm:pt modelId="{8AA284CB-0C2E-4E30-8D66-95696B60D879}" type="pres">
      <dgm:prSet presAssocID="{1797A0D4-2833-40E8-B5BF-9B4853F96C42}" presName="hierRoot3" presStyleCnt="0">
        <dgm:presLayoutVars>
          <dgm:hierBranch/>
        </dgm:presLayoutVars>
      </dgm:prSet>
      <dgm:spPr/>
    </dgm:pt>
    <dgm:pt modelId="{E20D2ED4-3CCF-4F01-9D0C-97282C5B51BA}" type="pres">
      <dgm:prSet presAssocID="{1797A0D4-2833-40E8-B5BF-9B4853F96C42}" presName="rootComposite3" presStyleCnt="0"/>
      <dgm:spPr/>
    </dgm:pt>
    <dgm:pt modelId="{8628F04B-1487-49A7-A25E-5EBE6C5E7B99}" type="pres">
      <dgm:prSet presAssocID="{1797A0D4-2833-40E8-B5BF-9B4853F96C42}" presName="rootText3" presStyleLbl="asst2" presStyleIdx="1" presStyleCnt="3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68E842F5-E682-4DE2-8DC8-9FD87B8153C2}" type="pres">
      <dgm:prSet presAssocID="{1797A0D4-2833-40E8-B5BF-9B4853F96C42}" presName="rootConnector3" presStyleLbl="asst2" presStyleIdx="1" presStyleCnt="3"/>
      <dgm:spPr/>
      <dgm:t>
        <a:bodyPr/>
        <a:lstStyle/>
        <a:p>
          <a:endParaRPr lang="cs-CZ"/>
        </a:p>
      </dgm:t>
    </dgm:pt>
    <dgm:pt modelId="{4C1F09FD-FA01-4349-B205-FAD505869688}" type="pres">
      <dgm:prSet presAssocID="{1797A0D4-2833-40E8-B5BF-9B4853F96C42}" presName="hierChild6" presStyleCnt="0"/>
      <dgm:spPr/>
    </dgm:pt>
    <dgm:pt modelId="{09E4E879-9F65-4470-BB5E-AD4FF40409E0}" type="pres">
      <dgm:prSet presAssocID="{1797A0D4-2833-40E8-B5BF-9B4853F96C42}" presName="hierChild7" presStyleCnt="0"/>
      <dgm:spPr/>
    </dgm:pt>
    <dgm:pt modelId="{EF1454BB-34C4-4425-9A6D-B2001073450F}" type="pres">
      <dgm:prSet presAssocID="{791E74D3-AA1F-4329-857C-57BE819749B6}" presName="Name35" presStyleLbl="parChTrans1D2" presStyleIdx="3" presStyleCnt="4"/>
      <dgm:spPr/>
      <dgm:t>
        <a:bodyPr/>
        <a:lstStyle/>
        <a:p>
          <a:endParaRPr lang="cs-CZ"/>
        </a:p>
      </dgm:t>
    </dgm:pt>
    <dgm:pt modelId="{88308577-D5DA-444A-86E1-2167A5D6D233}" type="pres">
      <dgm:prSet presAssocID="{752AD13E-A45C-4EEE-AC11-7642C59D09AD}" presName="hierRoot2" presStyleCnt="0">
        <dgm:presLayoutVars>
          <dgm:hierBranch/>
        </dgm:presLayoutVars>
      </dgm:prSet>
      <dgm:spPr/>
    </dgm:pt>
    <dgm:pt modelId="{D05132F0-B8A1-43AB-80C1-4780B4673F0B}" type="pres">
      <dgm:prSet presAssocID="{752AD13E-A45C-4EEE-AC11-7642C59D09AD}" presName="rootComposite" presStyleCnt="0"/>
      <dgm:spPr/>
    </dgm:pt>
    <dgm:pt modelId="{3898265A-D447-4838-804E-703F30B2D7A1}" type="pres">
      <dgm:prSet presAssocID="{752AD13E-A45C-4EEE-AC11-7642C59D09AD}" presName="rootText" presStyleLbl="node2" presStyleIdx="3" presStyleCnt="4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0555691B-C3AF-4164-B877-068EA2380798}" type="pres">
      <dgm:prSet presAssocID="{752AD13E-A45C-4EEE-AC11-7642C59D09AD}" presName="rootConnector" presStyleLbl="node2" presStyleIdx="3" presStyleCnt="4"/>
      <dgm:spPr/>
      <dgm:t>
        <a:bodyPr/>
        <a:lstStyle/>
        <a:p>
          <a:endParaRPr lang="cs-CZ"/>
        </a:p>
      </dgm:t>
    </dgm:pt>
    <dgm:pt modelId="{E0BBE1B9-B8D3-4F63-BB4B-B4E6F2448CAD}" type="pres">
      <dgm:prSet presAssocID="{752AD13E-A45C-4EEE-AC11-7642C59D09AD}" presName="hierChild4" presStyleCnt="0"/>
      <dgm:spPr/>
    </dgm:pt>
    <dgm:pt modelId="{E29805FD-CB05-4268-B81C-664BAA620B58}" type="pres">
      <dgm:prSet presAssocID="{752AD13E-A45C-4EEE-AC11-7642C59D09AD}" presName="hierChild5" presStyleCnt="0"/>
      <dgm:spPr/>
    </dgm:pt>
    <dgm:pt modelId="{E16AA4DB-B0BF-4ED0-B25F-B93B2A66B9DA}" type="pres">
      <dgm:prSet presAssocID="{11822821-22E8-4D1E-A851-EA9FD56FE698}" presName="Name111" presStyleLbl="parChTrans1D3" presStyleIdx="5" presStyleCnt="6"/>
      <dgm:spPr/>
      <dgm:t>
        <a:bodyPr/>
        <a:lstStyle/>
        <a:p>
          <a:endParaRPr lang="cs-CZ"/>
        </a:p>
      </dgm:t>
    </dgm:pt>
    <dgm:pt modelId="{D03CC2DE-FFB4-4B25-A161-50065912E83E}" type="pres">
      <dgm:prSet presAssocID="{4DAED5B4-28BE-45F9-90D7-E0B440D18395}" presName="hierRoot3" presStyleCnt="0">
        <dgm:presLayoutVars>
          <dgm:hierBranch/>
        </dgm:presLayoutVars>
      </dgm:prSet>
      <dgm:spPr/>
    </dgm:pt>
    <dgm:pt modelId="{F40A2D24-33DC-4CD2-A33F-55CCC54340B6}" type="pres">
      <dgm:prSet presAssocID="{4DAED5B4-28BE-45F9-90D7-E0B440D18395}" presName="rootComposite3" presStyleCnt="0"/>
      <dgm:spPr/>
    </dgm:pt>
    <dgm:pt modelId="{D931E55E-1F4D-470B-8AE6-173F28BBB46D}" type="pres">
      <dgm:prSet presAssocID="{4DAED5B4-28BE-45F9-90D7-E0B440D18395}" presName="rootText3" presStyleLbl="asst2" presStyleIdx="2" presStyleCnt="3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CEFD09A3-E68D-42C8-B3CA-7061AFFF928A}" type="pres">
      <dgm:prSet presAssocID="{4DAED5B4-28BE-45F9-90D7-E0B440D18395}" presName="rootConnector3" presStyleLbl="asst2" presStyleIdx="2" presStyleCnt="3"/>
      <dgm:spPr/>
      <dgm:t>
        <a:bodyPr/>
        <a:lstStyle/>
        <a:p>
          <a:endParaRPr lang="cs-CZ"/>
        </a:p>
      </dgm:t>
    </dgm:pt>
    <dgm:pt modelId="{1CCBB176-2233-4859-A1E0-A4B6AB6D47CA}" type="pres">
      <dgm:prSet presAssocID="{4DAED5B4-28BE-45F9-90D7-E0B440D18395}" presName="hierChild6" presStyleCnt="0"/>
      <dgm:spPr/>
    </dgm:pt>
    <dgm:pt modelId="{B7DE608F-7637-46AF-811B-02D378BC1813}" type="pres">
      <dgm:prSet presAssocID="{4DAED5B4-28BE-45F9-90D7-E0B440D18395}" presName="hierChild7" presStyleCnt="0"/>
      <dgm:spPr/>
    </dgm:pt>
    <dgm:pt modelId="{0E21122C-0898-4342-8A13-568CC629DB22}" type="pres">
      <dgm:prSet presAssocID="{3442AC10-F1DD-44DF-B469-73F2F0762EB4}" presName="hierChild3" presStyleCnt="0"/>
      <dgm:spPr/>
    </dgm:pt>
  </dgm:ptLst>
  <dgm:cxnLst>
    <dgm:cxn modelId="{356956F5-377A-45F8-AA66-E06D3CB00A43}" type="presOf" srcId="{BAC9E287-680E-45A4-844A-23073EFD4E1A}" destId="{8DB11FC0-9732-44DF-8114-3F2E784D73C3}" srcOrd="0" destOrd="0" presId="urn:microsoft.com/office/officeart/2005/8/layout/orgChart1"/>
    <dgm:cxn modelId="{54F0124D-B0F0-4AB8-9F81-2970EF068A7B}" type="presOf" srcId="{1797A0D4-2833-40E8-B5BF-9B4853F96C42}" destId="{68E842F5-E682-4DE2-8DC8-9FD87B8153C2}" srcOrd="1" destOrd="0" presId="urn:microsoft.com/office/officeart/2005/8/layout/orgChart1"/>
    <dgm:cxn modelId="{4FE11328-8DDD-41AD-9B16-36B5ED77DC54}" type="presOf" srcId="{B5E80106-4279-40BF-BD0D-F4546DCA5686}" destId="{AEC1F6BA-AEF9-4122-9266-3E361E2EAF40}" srcOrd="0" destOrd="0" presId="urn:microsoft.com/office/officeart/2005/8/layout/orgChart1"/>
    <dgm:cxn modelId="{84E89678-E6B5-4C0A-A1EA-1A39256F12C1}" type="presOf" srcId="{189F0237-E84C-4DEA-AB0C-5E57E43139D1}" destId="{E042586F-E294-4B6E-B46E-928B307A7D11}" srcOrd="0" destOrd="0" presId="urn:microsoft.com/office/officeart/2005/8/layout/orgChart1"/>
    <dgm:cxn modelId="{69BE1C2F-6732-412E-9ED6-75F502A3C37E}" type="presOf" srcId="{4DAED5B4-28BE-45F9-90D7-E0B440D18395}" destId="{CEFD09A3-E68D-42C8-B3CA-7061AFFF928A}" srcOrd="1" destOrd="0" presId="urn:microsoft.com/office/officeart/2005/8/layout/orgChart1"/>
    <dgm:cxn modelId="{EFCE6E4C-C73E-43FD-9883-293F35B0A4D1}" type="presOf" srcId="{43E9DB6D-461B-4EB1-A29D-CE716C7856D3}" destId="{0CFB3BAE-992B-422D-BD2A-C764485B2D2D}" srcOrd="0" destOrd="0" presId="urn:microsoft.com/office/officeart/2005/8/layout/orgChart1"/>
    <dgm:cxn modelId="{A33B0252-4483-4085-B434-F68A81F3D6F8}" type="presOf" srcId="{51695243-5A9C-44F2-BE79-AF3B366EBB65}" destId="{176FEBA3-E3E2-4370-AB35-D1B4F90519E8}" srcOrd="0" destOrd="0" presId="urn:microsoft.com/office/officeart/2005/8/layout/orgChart1"/>
    <dgm:cxn modelId="{42133FE4-8FBA-4CA0-A0D2-08A0CB5741E2}" type="presOf" srcId="{1B319F04-ACDB-4F93-95C8-BD7AE92CC507}" destId="{DE93E54E-5FF3-4EC2-A473-89D4ED66832C}" srcOrd="0" destOrd="0" presId="urn:microsoft.com/office/officeart/2005/8/layout/orgChart1"/>
    <dgm:cxn modelId="{CDDC785E-BDA9-487E-884B-9E7B9E2D9811}" srcId="{6C79F2A6-B655-4D87-9110-2A3D81C612D0}" destId="{1797A0D4-2833-40E8-B5BF-9B4853F96C42}" srcOrd="0" destOrd="0" parTransId="{5D201375-F8CD-4033-8FF2-35409F3D5C82}" sibTransId="{FDF73168-89B6-45D9-B07E-E5DA17FAFE4E}"/>
    <dgm:cxn modelId="{74C862C3-E0A5-48BC-AEEF-4E1EB5A1CF6D}" type="presOf" srcId="{1797A0D4-2833-40E8-B5BF-9B4853F96C42}" destId="{8628F04B-1487-49A7-A25E-5EBE6C5E7B99}" srcOrd="0" destOrd="0" presId="urn:microsoft.com/office/officeart/2005/8/layout/orgChart1"/>
    <dgm:cxn modelId="{F1B62EA7-DF6B-4338-BF59-8BFDC6056244}" type="presOf" srcId="{3442AC10-F1DD-44DF-B469-73F2F0762EB4}" destId="{1767D687-0982-4E37-84F0-F5DCD814437C}" srcOrd="1" destOrd="0" presId="urn:microsoft.com/office/officeart/2005/8/layout/orgChart1"/>
    <dgm:cxn modelId="{2F2E15F0-E8E0-4BF2-99D7-1094B586B42C}" type="presOf" srcId="{11822821-22E8-4D1E-A851-EA9FD56FE698}" destId="{E16AA4DB-B0BF-4ED0-B25F-B93B2A66B9DA}" srcOrd="0" destOrd="0" presId="urn:microsoft.com/office/officeart/2005/8/layout/orgChart1"/>
    <dgm:cxn modelId="{1BC9720E-A0DA-47BF-8ADC-5A8A8362EEBD}" type="presOf" srcId="{B3296354-7CD6-4EA1-88BA-FEFDA7CE0440}" destId="{50B80D51-95B8-43BA-B6AA-9F92C3127935}" srcOrd="1" destOrd="0" presId="urn:microsoft.com/office/officeart/2005/8/layout/orgChart1"/>
    <dgm:cxn modelId="{0637E50B-B872-42D2-AF39-991B3F3680AC}" type="presOf" srcId="{2838D31E-EC6A-4E47-9595-156E3744D550}" destId="{91E74354-94B1-439C-8119-8DA71284C703}" srcOrd="0" destOrd="0" presId="urn:microsoft.com/office/officeart/2005/8/layout/orgChart1"/>
    <dgm:cxn modelId="{F6809EB6-884B-455D-8F36-349055E79835}" type="presOf" srcId="{AD69FFC8-702B-41ED-851A-FC6CA03CD6EB}" destId="{E5FCF5E9-E658-4F6A-A62A-C482662434E2}" srcOrd="0" destOrd="0" presId="urn:microsoft.com/office/officeart/2005/8/layout/orgChart1"/>
    <dgm:cxn modelId="{65098184-FB9C-4970-B7E8-9830935AC07C}" srcId="{752AD13E-A45C-4EEE-AC11-7642C59D09AD}" destId="{4DAED5B4-28BE-45F9-90D7-E0B440D18395}" srcOrd="0" destOrd="0" parTransId="{11822821-22E8-4D1E-A851-EA9FD56FE698}" sibTransId="{52D3FA47-A44B-4A31-A406-49C5E09D47EE}"/>
    <dgm:cxn modelId="{21753BF0-FAF9-405C-B88A-878A936DFBF9}" type="presOf" srcId="{6C79F2A6-B655-4D87-9110-2A3D81C612D0}" destId="{279D2221-8A65-4636-9E3F-EB8222F5DBEC}" srcOrd="0" destOrd="0" presId="urn:microsoft.com/office/officeart/2005/8/layout/orgChart1"/>
    <dgm:cxn modelId="{64E78304-E6B8-4250-BC16-F9DF1D083006}" type="presOf" srcId="{5D201375-F8CD-4033-8FF2-35409F3D5C82}" destId="{070B92DD-FEA6-485E-891F-00DD6220C505}" srcOrd="0" destOrd="0" presId="urn:microsoft.com/office/officeart/2005/8/layout/orgChart1"/>
    <dgm:cxn modelId="{DBDB8686-DDF6-4296-9104-884B2D26AC48}" srcId="{B3296354-7CD6-4EA1-88BA-FEFDA7CE0440}" destId="{B5E80106-4279-40BF-BD0D-F4546DCA5686}" srcOrd="0" destOrd="0" parTransId="{189F0237-E84C-4DEA-AB0C-5E57E43139D1}" sibTransId="{814DF5A0-4428-47E2-911B-07512E60CB41}"/>
    <dgm:cxn modelId="{2592A3EB-28D6-4C4A-9D2E-3E4177867F6B}" type="presOf" srcId="{B5E80106-4279-40BF-BD0D-F4546DCA5686}" destId="{A9C7434B-7C1C-4E07-80A3-B54F19ABA5A4}" srcOrd="1" destOrd="0" presId="urn:microsoft.com/office/officeart/2005/8/layout/orgChart1"/>
    <dgm:cxn modelId="{7C876EC6-136F-435D-B329-E92B74080A9D}" type="presOf" srcId="{198679D9-3629-4166-8B96-7401ED7FDD21}" destId="{45293811-A780-4204-9229-9AA53E04F50B}" srcOrd="0" destOrd="0" presId="urn:microsoft.com/office/officeart/2005/8/layout/orgChart1"/>
    <dgm:cxn modelId="{21B63E96-A1BA-4911-B166-152630EBECAA}" srcId="{59A24D67-17EB-4216-AFC6-7CF167077FCF}" destId="{58F9092D-3A2C-4EB0-BE7C-5F96550A3A86}" srcOrd="0" destOrd="0" parTransId="{B12C3CF4-5667-4277-BB2C-FAB6C3B729BB}" sibTransId="{71E2D29A-27FE-448B-8C36-64F1960A2B77}"/>
    <dgm:cxn modelId="{B345BA09-5472-42FF-9391-10A6A87C9FB8}" type="presOf" srcId="{B12C3CF4-5667-4277-BB2C-FAB6C3B729BB}" destId="{5B298BAC-0A54-4ECB-910B-8E5E383A4BD7}" srcOrd="0" destOrd="0" presId="urn:microsoft.com/office/officeart/2005/8/layout/orgChart1"/>
    <dgm:cxn modelId="{23F684E9-AECD-4B26-936C-E507D006DC07}" srcId="{3442AC10-F1DD-44DF-B469-73F2F0762EB4}" destId="{6C79F2A6-B655-4D87-9110-2A3D81C612D0}" srcOrd="2" destOrd="0" parTransId="{D0FD76D7-D737-491B-BF62-F1957BB25957}" sibTransId="{20E1C514-2D55-4124-B205-62502E3D07C4}"/>
    <dgm:cxn modelId="{B5ED3AE8-7CC2-44F0-91D3-9239566E0A13}" type="presOf" srcId="{58F9092D-3A2C-4EB0-BE7C-5F96550A3A86}" destId="{3990B09C-064F-45DB-9C71-34AA6B24916C}" srcOrd="1" destOrd="0" presId="urn:microsoft.com/office/officeart/2005/8/layout/orgChart1"/>
    <dgm:cxn modelId="{1D2FDD1D-FBC6-4F64-BE77-CB0819E28EB6}" srcId="{3442AC10-F1DD-44DF-B469-73F2F0762EB4}" destId="{59A24D67-17EB-4216-AFC6-7CF167077FCF}" srcOrd="1" destOrd="0" parTransId="{AD69FFC8-702B-41ED-851A-FC6CA03CD6EB}" sibTransId="{FED14AEF-6EE5-45BD-9C28-911523522C6A}"/>
    <dgm:cxn modelId="{4F514397-BC2B-47FB-93EF-AF1C4539335A}" srcId="{BAC9E287-680E-45A4-844A-23073EFD4E1A}" destId="{B3296354-7CD6-4EA1-88BA-FEFDA7CE0440}" srcOrd="2" destOrd="0" parTransId="{F6E7403C-25B2-4CE0-A468-B8D7D1BC646B}" sibTransId="{A769D091-C4CC-46C8-8E10-461AE0337B26}"/>
    <dgm:cxn modelId="{081386BB-5B08-4C1D-819D-9C7DD963EA3E}" type="presOf" srcId="{752AD13E-A45C-4EEE-AC11-7642C59D09AD}" destId="{0555691B-C3AF-4164-B877-068EA2380798}" srcOrd="1" destOrd="0" presId="urn:microsoft.com/office/officeart/2005/8/layout/orgChart1"/>
    <dgm:cxn modelId="{1C656903-9AC3-48A9-8E13-7530EAA704D2}" srcId="{BAC9E287-680E-45A4-844A-23073EFD4E1A}" destId="{51695243-5A9C-44F2-BE79-AF3B366EBB65}" srcOrd="0" destOrd="0" parTransId="{E63FF89D-8544-42D1-A008-41CD7BD2E7B3}" sibTransId="{305EEF85-331A-4DCA-BBDA-84BE17E85328}"/>
    <dgm:cxn modelId="{6A917294-F86D-4807-BA81-FE452F6F4EB9}" srcId="{43E9DB6D-461B-4EB1-A29D-CE716C7856D3}" destId="{3442AC10-F1DD-44DF-B469-73F2F0762EB4}" srcOrd="0" destOrd="0" parTransId="{0C95BCB0-FBD1-449D-9494-C5D0975494EE}" sibTransId="{CBED927A-E9EC-4DA0-B2EA-214507BF7087}"/>
    <dgm:cxn modelId="{1A8E6060-DB07-418C-88FF-D768F87B271D}" type="presOf" srcId="{752AD13E-A45C-4EEE-AC11-7642C59D09AD}" destId="{3898265A-D447-4838-804E-703F30B2D7A1}" srcOrd="0" destOrd="0" presId="urn:microsoft.com/office/officeart/2005/8/layout/orgChart1"/>
    <dgm:cxn modelId="{2BF028F5-1242-4824-A71A-C09F966B6392}" type="presOf" srcId="{59A24D67-17EB-4216-AFC6-7CF167077FCF}" destId="{8B55842B-9712-4179-BC5A-4EEA27C9C9D4}" srcOrd="0" destOrd="0" presId="urn:microsoft.com/office/officeart/2005/8/layout/orgChart1"/>
    <dgm:cxn modelId="{A7447575-7FB1-4B08-A762-37735CF376DD}" srcId="{3442AC10-F1DD-44DF-B469-73F2F0762EB4}" destId="{BAC9E287-680E-45A4-844A-23073EFD4E1A}" srcOrd="0" destOrd="0" parTransId="{2838D31E-EC6A-4E47-9595-156E3744D550}" sibTransId="{0C0B8F07-E0B9-4C8E-AE52-9E0838130DE8}"/>
    <dgm:cxn modelId="{6B0E7503-A4ED-44DB-80F9-1D12595599ED}" type="presOf" srcId="{6C79F2A6-B655-4D87-9110-2A3D81C612D0}" destId="{7670A866-692E-4C1A-8C1F-F996E5A018CC}" srcOrd="1" destOrd="0" presId="urn:microsoft.com/office/officeart/2005/8/layout/orgChart1"/>
    <dgm:cxn modelId="{B874421B-5698-4821-835F-A32D04E20715}" type="presOf" srcId="{58F9092D-3A2C-4EB0-BE7C-5F96550A3A86}" destId="{D8FB3F61-A799-4293-A835-D9AC59D169FA}" srcOrd="0" destOrd="0" presId="urn:microsoft.com/office/officeart/2005/8/layout/orgChart1"/>
    <dgm:cxn modelId="{72A92922-3FBE-445D-A264-A9D256D7E416}" type="presOf" srcId="{3442AC10-F1DD-44DF-B469-73F2F0762EB4}" destId="{3B6A5A31-5D1B-41ED-B22E-F89AA6130646}" srcOrd="0" destOrd="0" presId="urn:microsoft.com/office/officeart/2005/8/layout/orgChart1"/>
    <dgm:cxn modelId="{E2DFF571-333E-4883-B37A-D97344528711}" type="presOf" srcId="{E63FF89D-8544-42D1-A008-41CD7BD2E7B3}" destId="{C5ACA8AA-E41D-453F-8948-F124525F6830}" srcOrd="0" destOrd="0" presId="urn:microsoft.com/office/officeart/2005/8/layout/orgChart1"/>
    <dgm:cxn modelId="{E6EE5509-1FF4-4368-8711-1EC42764BFCB}" srcId="{3442AC10-F1DD-44DF-B469-73F2F0762EB4}" destId="{752AD13E-A45C-4EEE-AC11-7642C59D09AD}" srcOrd="3" destOrd="0" parTransId="{791E74D3-AA1F-4329-857C-57BE819749B6}" sibTransId="{CA98231E-DDD9-4E78-B83B-16770FF9C83C}"/>
    <dgm:cxn modelId="{271EB573-9517-4B01-87B1-925E5FA7850A}" type="presOf" srcId="{51695243-5A9C-44F2-BE79-AF3B366EBB65}" destId="{FE66D927-B860-47DC-B532-5C30DF6A5E03}" srcOrd="1" destOrd="0" presId="urn:microsoft.com/office/officeart/2005/8/layout/orgChart1"/>
    <dgm:cxn modelId="{FC4C6854-2B97-4E95-BD6C-1FF073BA671B}" type="presOf" srcId="{59A24D67-17EB-4216-AFC6-7CF167077FCF}" destId="{F2202080-5D26-4C4B-BCB2-14CA09AB171C}" srcOrd="1" destOrd="0" presId="urn:microsoft.com/office/officeart/2005/8/layout/orgChart1"/>
    <dgm:cxn modelId="{F47C9DCF-1A02-484B-A838-BA7C3935C9D3}" type="presOf" srcId="{BAC9E287-680E-45A4-844A-23073EFD4E1A}" destId="{C3820535-DF0C-45F7-9F3C-AB0DDD3ECFB0}" srcOrd="1" destOrd="0" presId="urn:microsoft.com/office/officeart/2005/8/layout/orgChart1"/>
    <dgm:cxn modelId="{C2007132-AB5B-475E-A445-4071C58DB2D9}" type="presOf" srcId="{F6E7403C-25B2-4CE0-A468-B8D7D1BC646B}" destId="{6107A3EC-AA4C-4876-849D-AD49CA59CEC5}" srcOrd="0" destOrd="0" presId="urn:microsoft.com/office/officeart/2005/8/layout/orgChart1"/>
    <dgm:cxn modelId="{97E3990D-F6EB-4B70-885C-336E8BCCD7ED}" type="presOf" srcId="{B3296354-7CD6-4EA1-88BA-FEFDA7CE0440}" destId="{AB81A5C1-E3D4-433B-B5D9-C7E872F5AA3A}" srcOrd="0" destOrd="0" presId="urn:microsoft.com/office/officeart/2005/8/layout/orgChart1"/>
    <dgm:cxn modelId="{D931A370-9997-4218-8C2B-5AA4925F04F7}" type="presOf" srcId="{4DAED5B4-28BE-45F9-90D7-E0B440D18395}" destId="{D931E55E-1F4D-470B-8AE6-173F28BBB46D}" srcOrd="0" destOrd="0" presId="urn:microsoft.com/office/officeart/2005/8/layout/orgChart1"/>
    <dgm:cxn modelId="{333C5EA3-144D-401C-9955-60C21E332F4C}" srcId="{BAC9E287-680E-45A4-844A-23073EFD4E1A}" destId="{198679D9-3629-4166-8B96-7401ED7FDD21}" srcOrd="1" destOrd="0" parTransId="{1B319F04-ACDB-4F93-95C8-BD7AE92CC507}" sibTransId="{D2718254-2AF2-45C5-8BEF-228487939ADE}"/>
    <dgm:cxn modelId="{A42FF891-DC08-4CE6-922C-B03EB472CA48}" type="presOf" srcId="{198679D9-3629-4166-8B96-7401ED7FDD21}" destId="{E204A0C5-05DA-42D0-950B-BBD62F3A6DC5}" srcOrd="1" destOrd="0" presId="urn:microsoft.com/office/officeart/2005/8/layout/orgChart1"/>
    <dgm:cxn modelId="{12C80292-5AD5-4134-B5F6-96124200C005}" type="presOf" srcId="{D0FD76D7-D737-491B-BF62-F1957BB25957}" destId="{95117B5D-2A89-41A0-A0E0-3C45A2DA7B48}" srcOrd="0" destOrd="0" presId="urn:microsoft.com/office/officeart/2005/8/layout/orgChart1"/>
    <dgm:cxn modelId="{D959FA73-A9EF-4592-97D0-DBEDD7D655A3}" type="presOf" srcId="{791E74D3-AA1F-4329-857C-57BE819749B6}" destId="{EF1454BB-34C4-4425-9A6D-B2001073450F}" srcOrd="0" destOrd="0" presId="urn:microsoft.com/office/officeart/2005/8/layout/orgChart1"/>
    <dgm:cxn modelId="{389FD49D-0A53-47B1-9502-C46FF02198C0}" type="presParOf" srcId="{0CFB3BAE-992B-422D-BD2A-C764485B2D2D}" destId="{F1351E31-393C-4A9A-B44C-33181163D242}" srcOrd="0" destOrd="0" presId="urn:microsoft.com/office/officeart/2005/8/layout/orgChart1"/>
    <dgm:cxn modelId="{C21DC227-075D-4162-BE95-EC6C6C87D282}" type="presParOf" srcId="{F1351E31-393C-4A9A-B44C-33181163D242}" destId="{1B9616AA-4460-42D7-AA97-D5840F94A55C}" srcOrd="0" destOrd="0" presId="urn:microsoft.com/office/officeart/2005/8/layout/orgChart1"/>
    <dgm:cxn modelId="{A39CA878-03A4-4014-A8D0-865384AB4BF7}" type="presParOf" srcId="{1B9616AA-4460-42D7-AA97-D5840F94A55C}" destId="{3B6A5A31-5D1B-41ED-B22E-F89AA6130646}" srcOrd="0" destOrd="0" presId="urn:microsoft.com/office/officeart/2005/8/layout/orgChart1"/>
    <dgm:cxn modelId="{2DE0AAA1-25D4-47A6-A8B9-CE2ACE9AFF0A}" type="presParOf" srcId="{1B9616AA-4460-42D7-AA97-D5840F94A55C}" destId="{1767D687-0982-4E37-84F0-F5DCD814437C}" srcOrd="1" destOrd="0" presId="urn:microsoft.com/office/officeart/2005/8/layout/orgChart1"/>
    <dgm:cxn modelId="{FA80D813-25E8-46E2-A82A-7281EE00D847}" type="presParOf" srcId="{F1351E31-393C-4A9A-B44C-33181163D242}" destId="{E68D99A3-BA9B-48E0-8CC6-134EC9205273}" srcOrd="1" destOrd="0" presId="urn:microsoft.com/office/officeart/2005/8/layout/orgChart1"/>
    <dgm:cxn modelId="{26790C99-9C07-45B3-AAC5-8C87C7DDA502}" type="presParOf" srcId="{E68D99A3-BA9B-48E0-8CC6-134EC9205273}" destId="{91E74354-94B1-439C-8119-8DA71284C703}" srcOrd="0" destOrd="0" presId="urn:microsoft.com/office/officeart/2005/8/layout/orgChart1"/>
    <dgm:cxn modelId="{8753212C-74AC-42D0-8775-23B7DFF08EFE}" type="presParOf" srcId="{E68D99A3-BA9B-48E0-8CC6-134EC9205273}" destId="{1E755FA5-1A07-47B2-AF75-6A761F1344B6}" srcOrd="1" destOrd="0" presId="urn:microsoft.com/office/officeart/2005/8/layout/orgChart1"/>
    <dgm:cxn modelId="{CECFC245-A654-43B1-8AA1-7E3D7E9DB9B0}" type="presParOf" srcId="{1E755FA5-1A07-47B2-AF75-6A761F1344B6}" destId="{EEF2FEE3-977B-4B43-AFE1-ECE2C20BA683}" srcOrd="0" destOrd="0" presId="urn:microsoft.com/office/officeart/2005/8/layout/orgChart1"/>
    <dgm:cxn modelId="{A8B538D8-40D7-443C-951D-52F1069E63D7}" type="presParOf" srcId="{EEF2FEE3-977B-4B43-AFE1-ECE2C20BA683}" destId="{8DB11FC0-9732-44DF-8114-3F2E784D73C3}" srcOrd="0" destOrd="0" presId="urn:microsoft.com/office/officeart/2005/8/layout/orgChart1"/>
    <dgm:cxn modelId="{BD2B306F-1E55-46AF-869C-725BF9BCA56B}" type="presParOf" srcId="{EEF2FEE3-977B-4B43-AFE1-ECE2C20BA683}" destId="{C3820535-DF0C-45F7-9F3C-AB0DDD3ECFB0}" srcOrd="1" destOrd="0" presId="urn:microsoft.com/office/officeart/2005/8/layout/orgChart1"/>
    <dgm:cxn modelId="{0247B0E1-CC08-4F2E-B8C6-412166527679}" type="presParOf" srcId="{1E755FA5-1A07-47B2-AF75-6A761F1344B6}" destId="{75908408-AB43-4510-88C6-5E4836559F2D}" srcOrd="1" destOrd="0" presId="urn:microsoft.com/office/officeart/2005/8/layout/orgChart1"/>
    <dgm:cxn modelId="{FDC2AAFA-6CF3-4510-B08D-7C029A499112}" type="presParOf" srcId="{75908408-AB43-4510-88C6-5E4836559F2D}" destId="{C5ACA8AA-E41D-453F-8948-F124525F6830}" srcOrd="0" destOrd="0" presId="urn:microsoft.com/office/officeart/2005/8/layout/orgChart1"/>
    <dgm:cxn modelId="{F6944147-35F1-4FC8-BECC-7DE0A65C2A07}" type="presParOf" srcId="{75908408-AB43-4510-88C6-5E4836559F2D}" destId="{8DEC6F96-3F60-46EF-8F48-5A86F3C46B21}" srcOrd="1" destOrd="0" presId="urn:microsoft.com/office/officeart/2005/8/layout/orgChart1"/>
    <dgm:cxn modelId="{E75F08A1-7353-481E-8547-7C345FB9B248}" type="presParOf" srcId="{8DEC6F96-3F60-46EF-8F48-5A86F3C46B21}" destId="{A711D487-B7B1-46F2-BAEC-52B006F7F737}" srcOrd="0" destOrd="0" presId="urn:microsoft.com/office/officeart/2005/8/layout/orgChart1"/>
    <dgm:cxn modelId="{5B05AB02-4911-44C5-9D34-23C85240EA30}" type="presParOf" srcId="{A711D487-B7B1-46F2-BAEC-52B006F7F737}" destId="{176FEBA3-E3E2-4370-AB35-D1B4F90519E8}" srcOrd="0" destOrd="0" presId="urn:microsoft.com/office/officeart/2005/8/layout/orgChart1"/>
    <dgm:cxn modelId="{2E348D63-2683-4F65-8E25-D10C82A676CA}" type="presParOf" srcId="{A711D487-B7B1-46F2-BAEC-52B006F7F737}" destId="{FE66D927-B860-47DC-B532-5C30DF6A5E03}" srcOrd="1" destOrd="0" presId="urn:microsoft.com/office/officeart/2005/8/layout/orgChart1"/>
    <dgm:cxn modelId="{2DEB797B-4270-4AB1-9BB5-502AE1542F94}" type="presParOf" srcId="{8DEC6F96-3F60-46EF-8F48-5A86F3C46B21}" destId="{86A07FCB-34E3-48A8-BC98-9C1A5C36C635}" srcOrd="1" destOrd="0" presId="urn:microsoft.com/office/officeart/2005/8/layout/orgChart1"/>
    <dgm:cxn modelId="{D7B9CE10-F433-4C46-9B5B-165AB51AB56D}" type="presParOf" srcId="{8DEC6F96-3F60-46EF-8F48-5A86F3C46B21}" destId="{02BB8008-3912-4E31-A192-0ABD215D9CCD}" srcOrd="2" destOrd="0" presId="urn:microsoft.com/office/officeart/2005/8/layout/orgChart1"/>
    <dgm:cxn modelId="{BE41994D-1E27-486E-9CF2-6DB4946F4192}" type="presParOf" srcId="{75908408-AB43-4510-88C6-5E4836559F2D}" destId="{DE93E54E-5FF3-4EC2-A473-89D4ED66832C}" srcOrd="2" destOrd="0" presId="urn:microsoft.com/office/officeart/2005/8/layout/orgChart1"/>
    <dgm:cxn modelId="{AC950DDB-BB61-4987-8AEE-9D99B3C3781E}" type="presParOf" srcId="{75908408-AB43-4510-88C6-5E4836559F2D}" destId="{D76069CD-A4EF-474E-9554-9EC31D6B8A5D}" srcOrd="3" destOrd="0" presId="urn:microsoft.com/office/officeart/2005/8/layout/orgChart1"/>
    <dgm:cxn modelId="{7B9DF8AB-7321-4D94-91AC-DEA481C8311F}" type="presParOf" srcId="{D76069CD-A4EF-474E-9554-9EC31D6B8A5D}" destId="{81D8705A-A8A9-420F-8AF6-9C92CBFA19EF}" srcOrd="0" destOrd="0" presId="urn:microsoft.com/office/officeart/2005/8/layout/orgChart1"/>
    <dgm:cxn modelId="{E54BFA73-D062-4ABF-8CEF-D27AC2318AA7}" type="presParOf" srcId="{81D8705A-A8A9-420F-8AF6-9C92CBFA19EF}" destId="{45293811-A780-4204-9229-9AA53E04F50B}" srcOrd="0" destOrd="0" presId="urn:microsoft.com/office/officeart/2005/8/layout/orgChart1"/>
    <dgm:cxn modelId="{0A49D89F-7176-423B-B9DC-D66F0D8C9024}" type="presParOf" srcId="{81D8705A-A8A9-420F-8AF6-9C92CBFA19EF}" destId="{E204A0C5-05DA-42D0-950B-BBD62F3A6DC5}" srcOrd="1" destOrd="0" presId="urn:microsoft.com/office/officeart/2005/8/layout/orgChart1"/>
    <dgm:cxn modelId="{2B4B80F0-E465-43B9-9816-CDA78CE34D97}" type="presParOf" srcId="{D76069CD-A4EF-474E-9554-9EC31D6B8A5D}" destId="{A3BE913C-6B51-4C5F-AC25-02C3343665C2}" srcOrd="1" destOrd="0" presId="urn:microsoft.com/office/officeart/2005/8/layout/orgChart1"/>
    <dgm:cxn modelId="{E8986EFF-8BE2-493C-9D27-457425039E47}" type="presParOf" srcId="{D76069CD-A4EF-474E-9554-9EC31D6B8A5D}" destId="{486AB21F-EDA3-4E2F-B340-88C481E14A81}" srcOrd="2" destOrd="0" presId="urn:microsoft.com/office/officeart/2005/8/layout/orgChart1"/>
    <dgm:cxn modelId="{3B5576C5-079A-4A67-9685-86609968A577}" type="presParOf" srcId="{75908408-AB43-4510-88C6-5E4836559F2D}" destId="{6107A3EC-AA4C-4876-849D-AD49CA59CEC5}" srcOrd="4" destOrd="0" presId="urn:microsoft.com/office/officeart/2005/8/layout/orgChart1"/>
    <dgm:cxn modelId="{AFB6F42F-D49E-4532-A31D-74F213BEADCA}" type="presParOf" srcId="{75908408-AB43-4510-88C6-5E4836559F2D}" destId="{648FDA7A-813B-495F-8266-FEC071B26361}" srcOrd="5" destOrd="0" presId="urn:microsoft.com/office/officeart/2005/8/layout/orgChart1"/>
    <dgm:cxn modelId="{84C2BD59-1BD4-4B4D-B491-6DD2350C01A5}" type="presParOf" srcId="{648FDA7A-813B-495F-8266-FEC071B26361}" destId="{DD1AE69C-B40C-475D-80DD-194C44262E6D}" srcOrd="0" destOrd="0" presId="urn:microsoft.com/office/officeart/2005/8/layout/orgChart1"/>
    <dgm:cxn modelId="{234FE12E-E876-4F73-8B4D-B52A0D6B5222}" type="presParOf" srcId="{DD1AE69C-B40C-475D-80DD-194C44262E6D}" destId="{AB81A5C1-E3D4-433B-B5D9-C7E872F5AA3A}" srcOrd="0" destOrd="0" presId="urn:microsoft.com/office/officeart/2005/8/layout/orgChart1"/>
    <dgm:cxn modelId="{D6FC39AB-796C-461C-B2FA-97844A4FB59F}" type="presParOf" srcId="{DD1AE69C-B40C-475D-80DD-194C44262E6D}" destId="{50B80D51-95B8-43BA-B6AA-9F92C3127935}" srcOrd="1" destOrd="0" presId="urn:microsoft.com/office/officeart/2005/8/layout/orgChart1"/>
    <dgm:cxn modelId="{A310108B-80C3-47ED-AB99-3D2E3C637B0C}" type="presParOf" srcId="{648FDA7A-813B-495F-8266-FEC071B26361}" destId="{767C48B7-76AA-4742-81A4-6E43633C8FAE}" srcOrd="1" destOrd="0" presId="urn:microsoft.com/office/officeart/2005/8/layout/orgChart1"/>
    <dgm:cxn modelId="{CB6AC161-94E0-4126-8316-4AF70AA43FAD}" type="presParOf" srcId="{648FDA7A-813B-495F-8266-FEC071B26361}" destId="{6BB89903-05D0-4BAE-89BE-68CA2E730E09}" srcOrd="2" destOrd="0" presId="urn:microsoft.com/office/officeart/2005/8/layout/orgChart1"/>
    <dgm:cxn modelId="{73FBB601-3B5E-4D4A-BB7B-455A9751DEA1}" type="presParOf" srcId="{6BB89903-05D0-4BAE-89BE-68CA2E730E09}" destId="{E042586F-E294-4B6E-B46E-928B307A7D11}" srcOrd="0" destOrd="0" presId="urn:microsoft.com/office/officeart/2005/8/layout/orgChart1"/>
    <dgm:cxn modelId="{9D94BD6A-72B8-4D03-964F-7C74F6DA00ED}" type="presParOf" srcId="{6BB89903-05D0-4BAE-89BE-68CA2E730E09}" destId="{CC0F79A2-94B1-49A8-B359-11BCE3BF7F58}" srcOrd="1" destOrd="0" presId="urn:microsoft.com/office/officeart/2005/8/layout/orgChart1"/>
    <dgm:cxn modelId="{2AFBC742-09A4-4FCF-914A-54BA272FA0D0}" type="presParOf" srcId="{CC0F79A2-94B1-49A8-B359-11BCE3BF7F58}" destId="{5F75EDC6-8311-4327-8533-E53005910011}" srcOrd="0" destOrd="0" presId="urn:microsoft.com/office/officeart/2005/8/layout/orgChart1"/>
    <dgm:cxn modelId="{54BDE4EF-65EC-42F9-A1B5-120A7CEF3FEC}" type="presParOf" srcId="{5F75EDC6-8311-4327-8533-E53005910011}" destId="{AEC1F6BA-AEF9-4122-9266-3E361E2EAF40}" srcOrd="0" destOrd="0" presId="urn:microsoft.com/office/officeart/2005/8/layout/orgChart1"/>
    <dgm:cxn modelId="{4EA5FDAD-4911-46B0-9D58-557B536445F9}" type="presParOf" srcId="{5F75EDC6-8311-4327-8533-E53005910011}" destId="{A9C7434B-7C1C-4E07-80A3-B54F19ABA5A4}" srcOrd="1" destOrd="0" presId="urn:microsoft.com/office/officeart/2005/8/layout/orgChart1"/>
    <dgm:cxn modelId="{1D3A922F-2F27-4384-B403-C4B51B5B8A46}" type="presParOf" srcId="{CC0F79A2-94B1-49A8-B359-11BCE3BF7F58}" destId="{90DDF3B0-CFAF-4D5C-92AC-1E6EB38BE62D}" srcOrd="1" destOrd="0" presId="urn:microsoft.com/office/officeart/2005/8/layout/orgChart1"/>
    <dgm:cxn modelId="{A718934B-D751-4A2A-A837-399817A68ADA}" type="presParOf" srcId="{CC0F79A2-94B1-49A8-B359-11BCE3BF7F58}" destId="{6BE744CA-145C-4F3A-81EC-B4D228B5D6AC}" srcOrd="2" destOrd="0" presId="urn:microsoft.com/office/officeart/2005/8/layout/orgChart1"/>
    <dgm:cxn modelId="{F9B0A5F4-C053-47BD-B434-7A6912948AE2}" type="presParOf" srcId="{1E755FA5-1A07-47B2-AF75-6A761F1344B6}" destId="{F58491B5-C90C-408D-AC5E-AC5F648B9FCF}" srcOrd="2" destOrd="0" presId="urn:microsoft.com/office/officeart/2005/8/layout/orgChart1"/>
    <dgm:cxn modelId="{AEA38AB7-6B95-426A-95FF-6A95E6F76EFD}" type="presParOf" srcId="{E68D99A3-BA9B-48E0-8CC6-134EC9205273}" destId="{E5FCF5E9-E658-4F6A-A62A-C482662434E2}" srcOrd="2" destOrd="0" presId="urn:microsoft.com/office/officeart/2005/8/layout/orgChart1"/>
    <dgm:cxn modelId="{14DCD92A-CAE3-4C28-B8AB-7EEC753DB9BF}" type="presParOf" srcId="{E68D99A3-BA9B-48E0-8CC6-134EC9205273}" destId="{DEBA0C0C-280B-4F03-A8D0-D73B41B06C35}" srcOrd="3" destOrd="0" presId="urn:microsoft.com/office/officeart/2005/8/layout/orgChart1"/>
    <dgm:cxn modelId="{DE877D0E-D2BD-41CC-804C-CAA51EC86012}" type="presParOf" srcId="{DEBA0C0C-280B-4F03-A8D0-D73B41B06C35}" destId="{27363903-85FD-435F-B33F-A179A858BE23}" srcOrd="0" destOrd="0" presId="urn:microsoft.com/office/officeart/2005/8/layout/orgChart1"/>
    <dgm:cxn modelId="{8940624D-347D-488A-9B66-BC33DF2DE3D6}" type="presParOf" srcId="{27363903-85FD-435F-B33F-A179A858BE23}" destId="{8B55842B-9712-4179-BC5A-4EEA27C9C9D4}" srcOrd="0" destOrd="0" presId="urn:microsoft.com/office/officeart/2005/8/layout/orgChart1"/>
    <dgm:cxn modelId="{FD9E78FE-DDA3-4662-A8E4-2593FD8D92E4}" type="presParOf" srcId="{27363903-85FD-435F-B33F-A179A858BE23}" destId="{F2202080-5D26-4C4B-BCB2-14CA09AB171C}" srcOrd="1" destOrd="0" presId="urn:microsoft.com/office/officeart/2005/8/layout/orgChart1"/>
    <dgm:cxn modelId="{48F7204A-4372-48DD-BCE3-0A6DAAFF0B2A}" type="presParOf" srcId="{DEBA0C0C-280B-4F03-A8D0-D73B41B06C35}" destId="{36F0E39C-5276-490F-95DE-3039F4937B9E}" srcOrd="1" destOrd="0" presId="urn:microsoft.com/office/officeart/2005/8/layout/orgChart1"/>
    <dgm:cxn modelId="{8CDCD167-24D8-408D-9D19-53291A09567D}" type="presParOf" srcId="{DEBA0C0C-280B-4F03-A8D0-D73B41B06C35}" destId="{EFF4E5FD-2109-416D-A5F2-8D53DE9D4732}" srcOrd="2" destOrd="0" presId="urn:microsoft.com/office/officeart/2005/8/layout/orgChart1"/>
    <dgm:cxn modelId="{68B4FA9C-42BA-4E21-A376-B705890AD369}" type="presParOf" srcId="{EFF4E5FD-2109-416D-A5F2-8D53DE9D4732}" destId="{5B298BAC-0A54-4ECB-910B-8E5E383A4BD7}" srcOrd="0" destOrd="0" presId="urn:microsoft.com/office/officeart/2005/8/layout/orgChart1"/>
    <dgm:cxn modelId="{26740A69-6EBF-4892-BE73-160AAAA998CF}" type="presParOf" srcId="{EFF4E5FD-2109-416D-A5F2-8D53DE9D4732}" destId="{3FBB6798-FD5B-40E6-A962-3F0B7EF3BAEC}" srcOrd="1" destOrd="0" presId="urn:microsoft.com/office/officeart/2005/8/layout/orgChart1"/>
    <dgm:cxn modelId="{E171FAF3-496B-4C96-A173-0F2CDF87586B}" type="presParOf" srcId="{3FBB6798-FD5B-40E6-A962-3F0B7EF3BAEC}" destId="{D0DDE69C-DB1C-41BC-B7A7-EE1EC3C2B08D}" srcOrd="0" destOrd="0" presId="urn:microsoft.com/office/officeart/2005/8/layout/orgChart1"/>
    <dgm:cxn modelId="{82F15F21-EF41-418C-839C-AC981FA7EA11}" type="presParOf" srcId="{D0DDE69C-DB1C-41BC-B7A7-EE1EC3C2B08D}" destId="{D8FB3F61-A799-4293-A835-D9AC59D169FA}" srcOrd="0" destOrd="0" presId="urn:microsoft.com/office/officeart/2005/8/layout/orgChart1"/>
    <dgm:cxn modelId="{0E7D8CF2-5769-4D6F-91EA-FA9D045792B1}" type="presParOf" srcId="{D0DDE69C-DB1C-41BC-B7A7-EE1EC3C2B08D}" destId="{3990B09C-064F-45DB-9C71-34AA6B24916C}" srcOrd="1" destOrd="0" presId="urn:microsoft.com/office/officeart/2005/8/layout/orgChart1"/>
    <dgm:cxn modelId="{095A82BD-50B8-4CE6-A230-09F9B76CF531}" type="presParOf" srcId="{3FBB6798-FD5B-40E6-A962-3F0B7EF3BAEC}" destId="{9F07AA81-EE11-43FE-8DD5-CD2BF52E7505}" srcOrd="1" destOrd="0" presId="urn:microsoft.com/office/officeart/2005/8/layout/orgChart1"/>
    <dgm:cxn modelId="{650C8D63-614A-49B0-9AD5-2190A2002886}" type="presParOf" srcId="{3FBB6798-FD5B-40E6-A962-3F0B7EF3BAEC}" destId="{B627FF22-267E-4AFC-9CDD-E6B602F87D2D}" srcOrd="2" destOrd="0" presId="urn:microsoft.com/office/officeart/2005/8/layout/orgChart1"/>
    <dgm:cxn modelId="{223FAB69-7583-441B-9F86-84F3E05AE299}" type="presParOf" srcId="{E68D99A3-BA9B-48E0-8CC6-134EC9205273}" destId="{95117B5D-2A89-41A0-A0E0-3C45A2DA7B48}" srcOrd="4" destOrd="0" presId="urn:microsoft.com/office/officeart/2005/8/layout/orgChart1"/>
    <dgm:cxn modelId="{DB2331FA-7233-4711-9ACE-B1A768952F4D}" type="presParOf" srcId="{E68D99A3-BA9B-48E0-8CC6-134EC9205273}" destId="{59649DD4-FAEB-4CB7-A06B-55E7A9321324}" srcOrd="5" destOrd="0" presId="urn:microsoft.com/office/officeart/2005/8/layout/orgChart1"/>
    <dgm:cxn modelId="{36E78832-F3F6-45E1-8C41-EB52C16D6C4B}" type="presParOf" srcId="{59649DD4-FAEB-4CB7-A06B-55E7A9321324}" destId="{EE27F705-9C8A-44A5-8158-E486195E6523}" srcOrd="0" destOrd="0" presId="urn:microsoft.com/office/officeart/2005/8/layout/orgChart1"/>
    <dgm:cxn modelId="{52979DC0-EF8B-4483-B8BD-9CFE2592AE0D}" type="presParOf" srcId="{EE27F705-9C8A-44A5-8158-E486195E6523}" destId="{279D2221-8A65-4636-9E3F-EB8222F5DBEC}" srcOrd="0" destOrd="0" presId="urn:microsoft.com/office/officeart/2005/8/layout/orgChart1"/>
    <dgm:cxn modelId="{CF8CB559-62DF-4A90-A019-E830B28E5154}" type="presParOf" srcId="{EE27F705-9C8A-44A5-8158-E486195E6523}" destId="{7670A866-692E-4C1A-8C1F-F996E5A018CC}" srcOrd="1" destOrd="0" presId="urn:microsoft.com/office/officeart/2005/8/layout/orgChart1"/>
    <dgm:cxn modelId="{A7B0830B-7006-49D6-9BD2-4A621A2E73E3}" type="presParOf" srcId="{59649DD4-FAEB-4CB7-A06B-55E7A9321324}" destId="{A3987B7A-9DFE-45C5-A1A0-AA46E4983EA7}" srcOrd="1" destOrd="0" presId="urn:microsoft.com/office/officeart/2005/8/layout/orgChart1"/>
    <dgm:cxn modelId="{1EB2D5D6-CC7A-49AA-9A50-A56773F733ED}" type="presParOf" srcId="{59649DD4-FAEB-4CB7-A06B-55E7A9321324}" destId="{38A4CD59-22C0-4D13-9DCF-A108F4D9BA2F}" srcOrd="2" destOrd="0" presId="urn:microsoft.com/office/officeart/2005/8/layout/orgChart1"/>
    <dgm:cxn modelId="{B6535202-7EE3-4861-AF9B-465CD783CC00}" type="presParOf" srcId="{38A4CD59-22C0-4D13-9DCF-A108F4D9BA2F}" destId="{070B92DD-FEA6-485E-891F-00DD6220C505}" srcOrd="0" destOrd="0" presId="urn:microsoft.com/office/officeart/2005/8/layout/orgChart1"/>
    <dgm:cxn modelId="{F67EE349-9E10-4564-B962-3A11DD55D75D}" type="presParOf" srcId="{38A4CD59-22C0-4D13-9DCF-A108F4D9BA2F}" destId="{8AA284CB-0C2E-4E30-8D66-95696B60D879}" srcOrd="1" destOrd="0" presId="urn:microsoft.com/office/officeart/2005/8/layout/orgChart1"/>
    <dgm:cxn modelId="{3A6D06B8-A32B-4010-AABC-283E8EB9E308}" type="presParOf" srcId="{8AA284CB-0C2E-4E30-8D66-95696B60D879}" destId="{E20D2ED4-3CCF-4F01-9D0C-97282C5B51BA}" srcOrd="0" destOrd="0" presId="urn:microsoft.com/office/officeart/2005/8/layout/orgChart1"/>
    <dgm:cxn modelId="{7172418E-4FF9-4514-83E7-796FA8CEAD52}" type="presParOf" srcId="{E20D2ED4-3CCF-4F01-9D0C-97282C5B51BA}" destId="{8628F04B-1487-49A7-A25E-5EBE6C5E7B99}" srcOrd="0" destOrd="0" presId="urn:microsoft.com/office/officeart/2005/8/layout/orgChart1"/>
    <dgm:cxn modelId="{06B27F68-8AA4-4D15-96FA-E8B5797BF867}" type="presParOf" srcId="{E20D2ED4-3CCF-4F01-9D0C-97282C5B51BA}" destId="{68E842F5-E682-4DE2-8DC8-9FD87B8153C2}" srcOrd="1" destOrd="0" presId="urn:microsoft.com/office/officeart/2005/8/layout/orgChart1"/>
    <dgm:cxn modelId="{D5A542FF-371A-451F-8F57-B0162000C134}" type="presParOf" srcId="{8AA284CB-0C2E-4E30-8D66-95696B60D879}" destId="{4C1F09FD-FA01-4349-B205-FAD505869688}" srcOrd="1" destOrd="0" presId="urn:microsoft.com/office/officeart/2005/8/layout/orgChart1"/>
    <dgm:cxn modelId="{F42D326D-DAC9-493F-B70C-E61CA1DC4688}" type="presParOf" srcId="{8AA284CB-0C2E-4E30-8D66-95696B60D879}" destId="{09E4E879-9F65-4470-BB5E-AD4FF40409E0}" srcOrd="2" destOrd="0" presId="urn:microsoft.com/office/officeart/2005/8/layout/orgChart1"/>
    <dgm:cxn modelId="{9C2C72D2-B2F7-4B18-9104-516FC99E1E23}" type="presParOf" srcId="{E68D99A3-BA9B-48E0-8CC6-134EC9205273}" destId="{EF1454BB-34C4-4425-9A6D-B2001073450F}" srcOrd="6" destOrd="0" presId="urn:microsoft.com/office/officeart/2005/8/layout/orgChart1"/>
    <dgm:cxn modelId="{FCB23953-9D57-44E7-846E-8BDBC39ED1C9}" type="presParOf" srcId="{E68D99A3-BA9B-48E0-8CC6-134EC9205273}" destId="{88308577-D5DA-444A-86E1-2167A5D6D233}" srcOrd="7" destOrd="0" presId="urn:microsoft.com/office/officeart/2005/8/layout/orgChart1"/>
    <dgm:cxn modelId="{A82E00CC-F4C1-4951-AE05-B178777A5646}" type="presParOf" srcId="{88308577-D5DA-444A-86E1-2167A5D6D233}" destId="{D05132F0-B8A1-43AB-80C1-4780B4673F0B}" srcOrd="0" destOrd="0" presId="urn:microsoft.com/office/officeart/2005/8/layout/orgChart1"/>
    <dgm:cxn modelId="{DC6D9359-9488-46C0-9A77-8CC50C8A6126}" type="presParOf" srcId="{D05132F0-B8A1-43AB-80C1-4780B4673F0B}" destId="{3898265A-D447-4838-804E-703F30B2D7A1}" srcOrd="0" destOrd="0" presId="urn:microsoft.com/office/officeart/2005/8/layout/orgChart1"/>
    <dgm:cxn modelId="{9E95FFE5-89B5-4C19-B512-9F7AE5F1F775}" type="presParOf" srcId="{D05132F0-B8A1-43AB-80C1-4780B4673F0B}" destId="{0555691B-C3AF-4164-B877-068EA2380798}" srcOrd="1" destOrd="0" presId="urn:microsoft.com/office/officeart/2005/8/layout/orgChart1"/>
    <dgm:cxn modelId="{72623F78-EAE8-4082-9295-95A29406736B}" type="presParOf" srcId="{88308577-D5DA-444A-86E1-2167A5D6D233}" destId="{E0BBE1B9-B8D3-4F63-BB4B-B4E6F2448CAD}" srcOrd="1" destOrd="0" presId="urn:microsoft.com/office/officeart/2005/8/layout/orgChart1"/>
    <dgm:cxn modelId="{2143EDE9-AA76-4022-AB51-BFE5A154D6DB}" type="presParOf" srcId="{88308577-D5DA-444A-86E1-2167A5D6D233}" destId="{E29805FD-CB05-4268-B81C-664BAA620B58}" srcOrd="2" destOrd="0" presId="urn:microsoft.com/office/officeart/2005/8/layout/orgChart1"/>
    <dgm:cxn modelId="{C2F5526B-CEA3-49E9-8524-DA20C4F4EC79}" type="presParOf" srcId="{E29805FD-CB05-4268-B81C-664BAA620B58}" destId="{E16AA4DB-B0BF-4ED0-B25F-B93B2A66B9DA}" srcOrd="0" destOrd="0" presId="urn:microsoft.com/office/officeart/2005/8/layout/orgChart1"/>
    <dgm:cxn modelId="{C15B9F8E-8717-493D-88D2-B028FBE4B87B}" type="presParOf" srcId="{E29805FD-CB05-4268-B81C-664BAA620B58}" destId="{D03CC2DE-FFB4-4B25-A161-50065912E83E}" srcOrd="1" destOrd="0" presId="urn:microsoft.com/office/officeart/2005/8/layout/orgChart1"/>
    <dgm:cxn modelId="{26E8B155-910C-43C2-9EE6-9F558BEB48A4}" type="presParOf" srcId="{D03CC2DE-FFB4-4B25-A161-50065912E83E}" destId="{F40A2D24-33DC-4CD2-A33F-55CCC54340B6}" srcOrd="0" destOrd="0" presId="urn:microsoft.com/office/officeart/2005/8/layout/orgChart1"/>
    <dgm:cxn modelId="{6364CF7D-DD68-4C69-85D8-FC03F1179C85}" type="presParOf" srcId="{F40A2D24-33DC-4CD2-A33F-55CCC54340B6}" destId="{D931E55E-1F4D-470B-8AE6-173F28BBB46D}" srcOrd="0" destOrd="0" presId="urn:microsoft.com/office/officeart/2005/8/layout/orgChart1"/>
    <dgm:cxn modelId="{9817BD45-EC0E-4DB1-AC49-33552FA6F174}" type="presParOf" srcId="{F40A2D24-33DC-4CD2-A33F-55CCC54340B6}" destId="{CEFD09A3-E68D-42C8-B3CA-7061AFFF928A}" srcOrd="1" destOrd="0" presId="urn:microsoft.com/office/officeart/2005/8/layout/orgChart1"/>
    <dgm:cxn modelId="{8AE4BF4E-ACE5-4E80-9EA0-658D1A05F5F2}" type="presParOf" srcId="{D03CC2DE-FFB4-4B25-A161-50065912E83E}" destId="{1CCBB176-2233-4859-A1E0-A4B6AB6D47CA}" srcOrd="1" destOrd="0" presId="urn:microsoft.com/office/officeart/2005/8/layout/orgChart1"/>
    <dgm:cxn modelId="{66F7EC0E-97B1-416C-8D58-91A83FF8A875}" type="presParOf" srcId="{D03CC2DE-FFB4-4B25-A161-50065912E83E}" destId="{B7DE608F-7637-46AF-811B-02D378BC1813}" srcOrd="2" destOrd="0" presId="urn:microsoft.com/office/officeart/2005/8/layout/orgChart1"/>
    <dgm:cxn modelId="{444BAF28-141D-4838-B0A8-95A515D64859}" type="presParOf" srcId="{F1351E31-393C-4A9A-B44C-33181163D242}" destId="{0E21122C-0898-4342-8A13-568CC629DB22}" srcOrd="2" destOrd="0" presId="urn:microsoft.com/office/officeart/2005/8/layout/orgChart1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E16AA4DB-B0BF-4ED0-B25F-B93B2A66B9DA}">
      <dsp:nvSpPr>
        <dsp:cNvPr id="0" name=""/>
        <dsp:cNvSpPr/>
      </dsp:nvSpPr>
      <dsp:spPr>
        <a:xfrm>
          <a:off x="7341618" y="1658432"/>
          <a:ext cx="143505" cy="628690"/>
        </a:xfrm>
        <a:custGeom>
          <a:avLst/>
          <a:gdLst/>
          <a:ahLst/>
          <a:cxnLst/>
          <a:rect l="0" t="0" r="0" b="0"/>
          <a:pathLst>
            <a:path>
              <a:moveTo>
                <a:pt x="143505" y="0"/>
              </a:moveTo>
              <a:lnTo>
                <a:pt x="143505" y="628690"/>
              </a:lnTo>
              <a:lnTo>
                <a:pt x="0" y="628690"/>
              </a:lnTo>
            </a:path>
          </a:pathLst>
        </a:custGeom>
        <a:noFill/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EF1454BB-34C4-4425-9A6D-B2001073450F}">
      <dsp:nvSpPr>
        <dsp:cNvPr id="0" name=""/>
        <dsp:cNvSpPr/>
      </dsp:nvSpPr>
      <dsp:spPr>
        <a:xfrm>
          <a:off x="4761939" y="688063"/>
          <a:ext cx="2723184" cy="287010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143505"/>
              </a:lnTo>
              <a:lnTo>
                <a:pt x="2723184" y="143505"/>
              </a:lnTo>
              <a:lnTo>
                <a:pt x="2723184" y="287010"/>
              </a:lnTo>
            </a:path>
          </a:pathLst>
        </a:custGeom>
        <a:noFill/>
        <a:ln w="25400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070B92DD-FEA6-485E-891F-00DD6220C505}">
      <dsp:nvSpPr>
        <dsp:cNvPr id="0" name=""/>
        <dsp:cNvSpPr/>
      </dsp:nvSpPr>
      <dsp:spPr>
        <a:xfrm>
          <a:off x="5687890" y="1658432"/>
          <a:ext cx="143505" cy="628690"/>
        </a:xfrm>
        <a:custGeom>
          <a:avLst/>
          <a:gdLst/>
          <a:ahLst/>
          <a:cxnLst/>
          <a:rect l="0" t="0" r="0" b="0"/>
          <a:pathLst>
            <a:path>
              <a:moveTo>
                <a:pt x="143505" y="0"/>
              </a:moveTo>
              <a:lnTo>
                <a:pt x="143505" y="628690"/>
              </a:lnTo>
              <a:lnTo>
                <a:pt x="0" y="628690"/>
              </a:lnTo>
            </a:path>
          </a:pathLst>
        </a:custGeom>
        <a:noFill/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95117B5D-2A89-41A0-A0E0-3C45A2DA7B48}">
      <dsp:nvSpPr>
        <dsp:cNvPr id="0" name=""/>
        <dsp:cNvSpPr/>
      </dsp:nvSpPr>
      <dsp:spPr>
        <a:xfrm>
          <a:off x="4761939" y="688063"/>
          <a:ext cx="1069456" cy="287010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143505"/>
              </a:lnTo>
              <a:lnTo>
                <a:pt x="1069456" y="143505"/>
              </a:lnTo>
              <a:lnTo>
                <a:pt x="1069456" y="287010"/>
              </a:lnTo>
            </a:path>
          </a:pathLst>
        </a:custGeom>
        <a:noFill/>
        <a:ln w="25400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5B298BAC-0A54-4ECB-910B-8E5E383A4BD7}">
      <dsp:nvSpPr>
        <dsp:cNvPr id="0" name=""/>
        <dsp:cNvSpPr/>
      </dsp:nvSpPr>
      <dsp:spPr>
        <a:xfrm>
          <a:off x="4034162" y="1658432"/>
          <a:ext cx="143505" cy="628690"/>
        </a:xfrm>
        <a:custGeom>
          <a:avLst/>
          <a:gdLst/>
          <a:ahLst/>
          <a:cxnLst/>
          <a:rect l="0" t="0" r="0" b="0"/>
          <a:pathLst>
            <a:path>
              <a:moveTo>
                <a:pt x="143505" y="0"/>
              </a:moveTo>
              <a:lnTo>
                <a:pt x="143505" y="628690"/>
              </a:lnTo>
              <a:lnTo>
                <a:pt x="0" y="628690"/>
              </a:lnTo>
            </a:path>
          </a:pathLst>
        </a:custGeom>
        <a:noFill/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E5FCF5E9-E658-4F6A-A62A-C482662434E2}">
      <dsp:nvSpPr>
        <dsp:cNvPr id="0" name=""/>
        <dsp:cNvSpPr/>
      </dsp:nvSpPr>
      <dsp:spPr>
        <a:xfrm>
          <a:off x="4177667" y="688063"/>
          <a:ext cx="584271" cy="287010"/>
        </a:xfrm>
        <a:custGeom>
          <a:avLst/>
          <a:gdLst/>
          <a:ahLst/>
          <a:cxnLst/>
          <a:rect l="0" t="0" r="0" b="0"/>
          <a:pathLst>
            <a:path>
              <a:moveTo>
                <a:pt x="584271" y="0"/>
              </a:moveTo>
              <a:lnTo>
                <a:pt x="584271" y="143505"/>
              </a:lnTo>
              <a:lnTo>
                <a:pt x="0" y="143505"/>
              </a:lnTo>
              <a:lnTo>
                <a:pt x="0" y="287010"/>
              </a:lnTo>
            </a:path>
          </a:pathLst>
        </a:custGeom>
        <a:noFill/>
        <a:ln w="25400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E042586F-E294-4B6E-B46E-928B307A7D11}">
      <dsp:nvSpPr>
        <dsp:cNvPr id="0" name=""/>
        <dsp:cNvSpPr/>
      </dsp:nvSpPr>
      <dsp:spPr>
        <a:xfrm>
          <a:off x="1553570" y="4569540"/>
          <a:ext cx="143505" cy="628690"/>
        </a:xfrm>
        <a:custGeom>
          <a:avLst/>
          <a:gdLst/>
          <a:ahLst/>
          <a:cxnLst/>
          <a:rect l="0" t="0" r="0" b="0"/>
          <a:pathLst>
            <a:path>
              <a:moveTo>
                <a:pt x="143505" y="0"/>
              </a:moveTo>
              <a:lnTo>
                <a:pt x="143505" y="628690"/>
              </a:lnTo>
              <a:lnTo>
                <a:pt x="0" y="628690"/>
              </a:lnTo>
            </a:path>
          </a:pathLst>
        </a:custGeom>
        <a:noFill/>
        <a:ln w="254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6107A3EC-AA4C-4876-849D-AD49CA59CEC5}">
      <dsp:nvSpPr>
        <dsp:cNvPr id="0" name=""/>
        <dsp:cNvSpPr/>
      </dsp:nvSpPr>
      <dsp:spPr>
        <a:xfrm>
          <a:off x="2380434" y="1658432"/>
          <a:ext cx="205007" cy="2569428"/>
        </a:xfrm>
        <a:custGeom>
          <a:avLst/>
          <a:gdLst/>
          <a:ahLst/>
          <a:cxnLst/>
          <a:rect l="0" t="0" r="0" b="0"/>
          <a:pathLst>
            <a:path>
              <a:moveTo>
                <a:pt x="205007" y="0"/>
              </a:moveTo>
              <a:lnTo>
                <a:pt x="205007" y="2569428"/>
              </a:lnTo>
              <a:lnTo>
                <a:pt x="0" y="2569428"/>
              </a:lnTo>
            </a:path>
          </a:pathLst>
        </a:custGeom>
        <a:noFill/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DE93E54E-5FF3-4EC2-A473-89D4ED66832C}">
      <dsp:nvSpPr>
        <dsp:cNvPr id="0" name=""/>
        <dsp:cNvSpPr/>
      </dsp:nvSpPr>
      <dsp:spPr>
        <a:xfrm>
          <a:off x="2380434" y="1658432"/>
          <a:ext cx="205007" cy="1599059"/>
        </a:xfrm>
        <a:custGeom>
          <a:avLst/>
          <a:gdLst/>
          <a:ahLst/>
          <a:cxnLst/>
          <a:rect l="0" t="0" r="0" b="0"/>
          <a:pathLst>
            <a:path>
              <a:moveTo>
                <a:pt x="205007" y="0"/>
              </a:moveTo>
              <a:lnTo>
                <a:pt x="205007" y="1599059"/>
              </a:lnTo>
              <a:lnTo>
                <a:pt x="0" y="1599059"/>
              </a:lnTo>
            </a:path>
          </a:pathLst>
        </a:custGeom>
        <a:noFill/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C5ACA8AA-E41D-453F-8948-F124525F6830}">
      <dsp:nvSpPr>
        <dsp:cNvPr id="0" name=""/>
        <dsp:cNvSpPr/>
      </dsp:nvSpPr>
      <dsp:spPr>
        <a:xfrm>
          <a:off x="2380434" y="1658432"/>
          <a:ext cx="205007" cy="628690"/>
        </a:xfrm>
        <a:custGeom>
          <a:avLst/>
          <a:gdLst/>
          <a:ahLst/>
          <a:cxnLst/>
          <a:rect l="0" t="0" r="0" b="0"/>
          <a:pathLst>
            <a:path>
              <a:moveTo>
                <a:pt x="205007" y="0"/>
              </a:moveTo>
              <a:lnTo>
                <a:pt x="205007" y="628690"/>
              </a:lnTo>
              <a:lnTo>
                <a:pt x="0" y="628690"/>
              </a:lnTo>
            </a:path>
          </a:pathLst>
        </a:custGeom>
        <a:noFill/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91E74354-94B1-439C-8119-8DA71284C703}">
      <dsp:nvSpPr>
        <dsp:cNvPr id="0" name=""/>
        <dsp:cNvSpPr/>
      </dsp:nvSpPr>
      <dsp:spPr>
        <a:xfrm>
          <a:off x="2038754" y="688063"/>
          <a:ext cx="2723184" cy="287010"/>
        </a:xfrm>
        <a:custGeom>
          <a:avLst/>
          <a:gdLst/>
          <a:ahLst/>
          <a:cxnLst/>
          <a:rect l="0" t="0" r="0" b="0"/>
          <a:pathLst>
            <a:path>
              <a:moveTo>
                <a:pt x="2723184" y="0"/>
              </a:moveTo>
              <a:lnTo>
                <a:pt x="2723184" y="143505"/>
              </a:lnTo>
              <a:lnTo>
                <a:pt x="0" y="143505"/>
              </a:lnTo>
              <a:lnTo>
                <a:pt x="0" y="287010"/>
              </a:lnTo>
            </a:path>
          </a:pathLst>
        </a:custGeom>
        <a:noFill/>
        <a:ln w="25400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3B6A5A31-5D1B-41ED-B22E-F89AA6130646}">
      <dsp:nvSpPr>
        <dsp:cNvPr id="0" name=""/>
        <dsp:cNvSpPr/>
      </dsp:nvSpPr>
      <dsp:spPr>
        <a:xfrm>
          <a:off x="4078580" y="4704"/>
          <a:ext cx="1366717" cy="683358"/>
        </a:xfrm>
        <a:prstGeom prst="rect">
          <a:avLst/>
        </a:prstGeom>
        <a:gradFill rotWithShape="0">
          <a:gsLst>
            <a:gs pos="0">
              <a:schemeClr val="accent4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4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4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6985" tIns="6985" rIns="6985" bIns="6985" numCol="1" spcCol="1270" anchor="ctr" anchorCtr="0">
          <a:noAutofit/>
        </a:bodyPr>
        <a:lstStyle/>
        <a:p>
          <a:pPr marL="0" marR="0" lvl="0" indent="0" algn="ctr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ClrTx/>
            <a:buSzTx/>
            <a:buFontTx/>
            <a:buNone/>
            <a:tabLst/>
          </a:pPr>
          <a:r>
            <a:rPr kumimoji="0" lang="cs-CZ" sz="1100" b="0" i="0" u="none" strike="noStrike" kern="1200" cap="none" normalizeH="0" baseline="0" dirty="0" smtClean="0">
              <a:ln/>
              <a:effectLst/>
              <a:latin typeface="Arial" charset="0"/>
            </a:rPr>
            <a:t>Elektrické stanice</a:t>
          </a:r>
        </a:p>
      </dsp:txBody>
      <dsp:txXfrm>
        <a:off x="4078580" y="4704"/>
        <a:ext cx="1366717" cy="683358"/>
      </dsp:txXfrm>
    </dsp:sp>
    <dsp:sp modelId="{8DB11FC0-9732-44DF-8114-3F2E784D73C3}">
      <dsp:nvSpPr>
        <dsp:cNvPr id="0" name=""/>
        <dsp:cNvSpPr/>
      </dsp:nvSpPr>
      <dsp:spPr>
        <a:xfrm>
          <a:off x="1355396" y="975074"/>
          <a:ext cx="1366717" cy="683358"/>
        </a:xfrm>
        <a:prstGeom prst="rect">
          <a:avLst/>
        </a:prstGeom>
        <a:gradFill rotWithShape="0">
          <a:gsLst>
            <a:gs pos="0">
              <a:schemeClr val="accent6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6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6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6985" tIns="6985" rIns="6985" bIns="6985" numCol="1" spcCol="1270" anchor="ctr" anchorCtr="0">
          <a:noAutofit/>
        </a:bodyPr>
        <a:lstStyle/>
        <a:p>
          <a:pPr marL="0" marR="0" lvl="0" indent="0" algn="ctr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ClrTx/>
            <a:buSzTx/>
            <a:buFontTx/>
            <a:buNone/>
            <a:tabLst/>
          </a:pPr>
          <a:r>
            <a:rPr kumimoji="0" lang="cs-CZ" sz="1100" b="0" i="0" u="none" strike="noStrike" kern="1200" cap="none" normalizeH="0" baseline="0" smtClean="0">
              <a:ln/>
              <a:effectLst/>
              <a:latin typeface="Arial" charset="0"/>
            </a:rPr>
            <a:t>Transformovny</a:t>
          </a:r>
          <a:endParaRPr kumimoji="0" lang="cs-CZ" sz="1100" b="0" i="0" u="none" strike="noStrike" kern="1200" cap="none" normalizeH="0" baseline="0" dirty="0" smtClean="0">
            <a:ln/>
            <a:effectLst/>
            <a:latin typeface="Arial" charset="0"/>
          </a:endParaRPr>
        </a:p>
      </dsp:txBody>
      <dsp:txXfrm>
        <a:off x="1355396" y="975074"/>
        <a:ext cx="1366717" cy="683358"/>
      </dsp:txXfrm>
    </dsp:sp>
    <dsp:sp modelId="{176FEBA3-E3E2-4370-AB35-D1B4F90519E8}">
      <dsp:nvSpPr>
        <dsp:cNvPr id="0" name=""/>
        <dsp:cNvSpPr/>
      </dsp:nvSpPr>
      <dsp:spPr>
        <a:xfrm>
          <a:off x="1013716" y="1945443"/>
          <a:ext cx="1366717" cy="683358"/>
        </a:xfrm>
        <a:prstGeom prst="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6985" tIns="6985" rIns="6985" bIns="6985" numCol="1" spcCol="1270" anchor="ctr" anchorCtr="0">
          <a:noAutofit/>
        </a:bodyPr>
        <a:lstStyle/>
        <a:p>
          <a:pPr marL="0" marR="0" lvl="0" indent="0" algn="ctr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ClrTx/>
            <a:buSzTx/>
            <a:buFontTx/>
            <a:buNone/>
            <a:tabLst/>
          </a:pPr>
          <a:r>
            <a:rPr kumimoji="0" lang="cs-CZ" sz="1100" b="0" i="0" u="none" strike="noStrike" kern="1200" cap="none" normalizeH="0" baseline="0" smtClean="0">
              <a:ln/>
              <a:effectLst/>
              <a:latin typeface="Arial" charset="0"/>
            </a:rPr>
            <a:t>stožárové</a:t>
          </a:r>
          <a:endParaRPr kumimoji="0" lang="cs-CZ" sz="1100" b="0" i="0" u="none" strike="noStrike" kern="1200" cap="none" normalizeH="0" baseline="0" dirty="0" smtClean="0">
            <a:ln/>
            <a:effectLst/>
            <a:latin typeface="Arial" charset="0"/>
          </a:endParaRPr>
        </a:p>
      </dsp:txBody>
      <dsp:txXfrm>
        <a:off x="1013716" y="1945443"/>
        <a:ext cx="1366717" cy="683358"/>
      </dsp:txXfrm>
    </dsp:sp>
    <dsp:sp modelId="{45293811-A780-4204-9229-9AA53E04F50B}">
      <dsp:nvSpPr>
        <dsp:cNvPr id="0" name=""/>
        <dsp:cNvSpPr/>
      </dsp:nvSpPr>
      <dsp:spPr>
        <a:xfrm>
          <a:off x="1013716" y="2915812"/>
          <a:ext cx="1366717" cy="683358"/>
        </a:xfrm>
        <a:prstGeom prst="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6985" tIns="6985" rIns="6985" bIns="6985" numCol="1" spcCol="1270" anchor="ctr" anchorCtr="0">
          <a:noAutofit/>
        </a:bodyPr>
        <a:lstStyle/>
        <a:p>
          <a:pPr marL="0" marR="0" lvl="0" indent="0" algn="ctr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ClrTx/>
            <a:buSzTx/>
            <a:buFontTx/>
            <a:buNone/>
            <a:tabLst/>
          </a:pPr>
          <a:r>
            <a:rPr kumimoji="0" lang="cs-CZ" sz="1100" b="0" i="0" u="none" strike="noStrike" kern="1200" cap="none" normalizeH="0" baseline="0" smtClean="0">
              <a:ln/>
              <a:effectLst/>
              <a:latin typeface="Arial" charset="0"/>
            </a:rPr>
            <a:t>zděné</a:t>
          </a:r>
          <a:endParaRPr kumimoji="0" lang="cs-CZ" sz="1100" b="0" i="0" u="none" strike="noStrike" kern="1200" cap="none" normalizeH="0" baseline="0" dirty="0" smtClean="0">
            <a:ln/>
            <a:effectLst/>
            <a:latin typeface="Arial" charset="0"/>
          </a:endParaRPr>
        </a:p>
      </dsp:txBody>
      <dsp:txXfrm>
        <a:off x="1013716" y="2915812"/>
        <a:ext cx="1366717" cy="683358"/>
      </dsp:txXfrm>
    </dsp:sp>
    <dsp:sp modelId="{AB81A5C1-E3D4-433B-B5D9-C7E872F5AA3A}">
      <dsp:nvSpPr>
        <dsp:cNvPr id="0" name=""/>
        <dsp:cNvSpPr/>
      </dsp:nvSpPr>
      <dsp:spPr>
        <a:xfrm>
          <a:off x="1013716" y="3886182"/>
          <a:ext cx="1366717" cy="683358"/>
        </a:xfrm>
        <a:prstGeom prst="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6985" tIns="6985" rIns="6985" bIns="6985" numCol="1" spcCol="1270" anchor="ctr" anchorCtr="0">
          <a:noAutofit/>
        </a:bodyPr>
        <a:lstStyle/>
        <a:p>
          <a:pPr marL="0" marR="0" lvl="0" indent="0" algn="ctr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ClrTx/>
            <a:buSzTx/>
            <a:buFontTx/>
            <a:buNone/>
            <a:tabLst/>
          </a:pPr>
          <a:r>
            <a:rPr kumimoji="0" lang="cs-CZ" sz="1100" b="0" i="0" u="none" strike="noStrike" kern="1200" cap="none" normalizeH="0" baseline="0" smtClean="0">
              <a:ln/>
              <a:effectLst/>
              <a:latin typeface="Arial" charset="0"/>
            </a:rPr>
            <a:t>jiné</a:t>
          </a:r>
          <a:endParaRPr kumimoji="0" lang="cs-CZ" sz="1100" b="0" i="0" u="none" strike="noStrike" kern="1200" cap="none" normalizeH="0" baseline="0" dirty="0" smtClean="0">
            <a:ln/>
            <a:effectLst/>
            <a:latin typeface="Arial" charset="0"/>
          </a:endParaRPr>
        </a:p>
      </dsp:txBody>
      <dsp:txXfrm>
        <a:off x="1013716" y="3886182"/>
        <a:ext cx="1366717" cy="683358"/>
      </dsp:txXfrm>
    </dsp:sp>
    <dsp:sp modelId="{AEC1F6BA-AEF9-4122-9266-3E361E2EAF40}">
      <dsp:nvSpPr>
        <dsp:cNvPr id="0" name=""/>
        <dsp:cNvSpPr/>
      </dsp:nvSpPr>
      <dsp:spPr>
        <a:xfrm>
          <a:off x="186852" y="4856551"/>
          <a:ext cx="1366717" cy="683358"/>
        </a:xfrm>
        <a:prstGeom prst="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2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6985" tIns="6985" rIns="6985" bIns="6985" numCol="1" spcCol="1270" anchor="ctr" anchorCtr="0">
          <a:noAutofit/>
        </a:bodyPr>
        <a:lstStyle/>
        <a:p>
          <a:pPr marL="0" marR="0" lvl="0" indent="0" algn="ctr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ClrTx/>
            <a:buSzTx/>
            <a:buFontTx/>
            <a:buNone/>
            <a:tabLst/>
          </a:pPr>
          <a:r>
            <a:rPr kumimoji="0" lang="cs-CZ" sz="1100" b="0" i="0" u="none" strike="noStrike" kern="1200" cap="none" normalizeH="0" baseline="0" smtClean="0">
              <a:ln/>
              <a:effectLst/>
              <a:latin typeface="Arial" charset="0"/>
            </a:rPr>
            <a:t>Zapouzdřené, provizorní, …</a:t>
          </a:r>
          <a:endParaRPr kumimoji="0" lang="cs-CZ" sz="1100" b="0" i="0" u="none" strike="noStrike" kern="1200" cap="none" normalizeH="0" baseline="0" dirty="0" smtClean="0">
            <a:ln/>
            <a:effectLst/>
            <a:latin typeface="Arial" charset="0"/>
          </a:endParaRPr>
        </a:p>
      </dsp:txBody>
      <dsp:txXfrm>
        <a:off x="186852" y="4856551"/>
        <a:ext cx="1366717" cy="683358"/>
      </dsp:txXfrm>
    </dsp:sp>
    <dsp:sp modelId="{8B55842B-9712-4179-BC5A-4EEA27C9C9D4}">
      <dsp:nvSpPr>
        <dsp:cNvPr id="0" name=""/>
        <dsp:cNvSpPr/>
      </dsp:nvSpPr>
      <dsp:spPr>
        <a:xfrm>
          <a:off x="3494308" y="975074"/>
          <a:ext cx="1366717" cy="683358"/>
        </a:xfrm>
        <a:prstGeom prst="rect">
          <a:avLst/>
        </a:prstGeom>
        <a:gradFill rotWithShape="0">
          <a:gsLst>
            <a:gs pos="0">
              <a:schemeClr val="accent6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6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6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6985" tIns="6985" rIns="6985" bIns="6985" numCol="1" spcCol="1270" anchor="ctr" anchorCtr="0">
          <a:noAutofit/>
        </a:bodyPr>
        <a:lstStyle/>
        <a:p>
          <a:pPr marL="0" marR="0" lvl="0" indent="0" algn="ctr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ClrTx/>
            <a:buSzTx/>
            <a:buFontTx/>
            <a:buNone/>
            <a:tabLst/>
          </a:pPr>
          <a:r>
            <a:rPr kumimoji="0" lang="cs-CZ" sz="1100" b="0" i="0" u="none" strike="noStrike" kern="1200" cap="none" normalizeH="0" baseline="0" smtClean="0">
              <a:ln/>
              <a:effectLst/>
              <a:latin typeface="Arial" charset="0"/>
            </a:rPr>
            <a:t>Spínací stanice</a:t>
          </a:r>
          <a:endParaRPr kumimoji="0" lang="cs-CZ" sz="1100" b="0" i="0" u="none" strike="noStrike" kern="1200" cap="none" normalizeH="0" baseline="0" dirty="0" smtClean="0">
            <a:ln/>
            <a:effectLst/>
            <a:latin typeface="Arial" charset="0"/>
          </a:endParaRPr>
        </a:p>
      </dsp:txBody>
      <dsp:txXfrm>
        <a:off x="3494308" y="975074"/>
        <a:ext cx="1366717" cy="683358"/>
      </dsp:txXfrm>
    </dsp:sp>
    <dsp:sp modelId="{D8FB3F61-A799-4293-A835-D9AC59D169FA}">
      <dsp:nvSpPr>
        <dsp:cNvPr id="0" name=""/>
        <dsp:cNvSpPr/>
      </dsp:nvSpPr>
      <dsp:spPr>
        <a:xfrm>
          <a:off x="2667444" y="1945443"/>
          <a:ext cx="1366717" cy="683358"/>
        </a:xfrm>
        <a:prstGeom prst="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6985" tIns="6985" rIns="6985" bIns="6985" numCol="1" spcCol="1270" anchor="ctr" anchorCtr="0">
          <a:noAutofit/>
        </a:bodyPr>
        <a:lstStyle/>
        <a:p>
          <a:pPr marL="0" marR="0" lvl="0" indent="0" algn="ctr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ClrTx/>
            <a:buSzTx/>
            <a:buFontTx/>
            <a:buNone/>
            <a:tabLst/>
          </a:pPr>
          <a:r>
            <a:rPr kumimoji="0" lang="cs-CZ" sz="1100" b="0" i="0" u="none" strike="noStrike" kern="1200" cap="none" normalizeH="0" baseline="0" smtClean="0">
              <a:ln/>
              <a:effectLst/>
              <a:latin typeface="Arial" charset="0"/>
            </a:rPr>
            <a:t>Rozvádění el. energie stejného</a:t>
          </a:r>
        </a:p>
        <a:p>
          <a:pPr marL="0" marR="0" lvl="0" indent="0" algn="ctr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ClrTx/>
            <a:buSzTx/>
            <a:buFontTx/>
            <a:buNone/>
            <a:tabLst/>
          </a:pPr>
          <a:r>
            <a:rPr kumimoji="0" lang="cs-CZ" sz="1100" b="0" i="0" u="none" strike="noStrike" kern="1200" cap="none" normalizeH="0" baseline="0" smtClean="0">
              <a:ln/>
              <a:effectLst/>
              <a:latin typeface="Arial" charset="0"/>
            </a:rPr>
            <a:t> napětí</a:t>
          </a:r>
          <a:endParaRPr kumimoji="0" lang="cs-CZ" sz="1100" b="0" i="0" u="none" strike="noStrike" kern="1200" cap="none" normalizeH="0" baseline="0" dirty="0" smtClean="0">
            <a:ln/>
            <a:effectLst/>
            <a:latin typeface="Arial" charset="0"/>
          </a:endParaRPr>
        </a:p>
      </dsp:txBody>
      <dsp:txXfrm>
        <a:off x="2667444" y="1945443"/>
        <a:ext cx="1366717" cy="683358"/>
      </dsp:txXfrm>
    </dsp:sp>
    <dsp:sp modelId="{279D2221-8A65-4636-9E3F-EB8222F5DBEC}">
      <dsp:nvSpPr>
        <dsp:cNvPr id="0" name=""/>
        <dsp:cNvSpPr/>
      </dsp:nvSpPr>
      <dsp:spPr>
        <a:xfrm>
          <a:off x="5148036" y="975074"/>
          <a:ext cx="1366717" cy="683358"/>
        </a:xfrm>
        <a:prstGeom prst="rect">
          <a:avLst/>
        </a:prstGeom>
        <a:gradFill rotWithShape="0">
          <a:gsLst>
            <a:gs pos="0">
              <a:schemeClr val="accent6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6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6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6985" tIns="6985" rIns="6985" bIns="6985" numCol="1" spcCol="1270" anchor="ctr" anchorCtr="0">
          <a:noAutofit/>
        </a:bodyPr>
        <a:lstStyle/>
        <a:p>
          <a:pPr marL="0" marR="0" lvl="0" indent="0" algn="ctr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ClrTx/>
            <a:buSzTx/>
            <a:buFontTx/>
            <a:buNone/>
            <a:tabLst/>
          </a:pPr>
          <a:r>
            <a:rPr kumimoji="0" lang="cs-CZ" sz="1100" b="0" i="0" u="none" strike="noStrike" kern="1200" cap="none" normalizeH="0" baseline="0" smtClean="0">
              <a:ln/>
              <a:effectLst/>
              <a:latin typeface="Arial" charset="0"/>
            </a:rPr>
            <a:t>Měnírny</a:t>
          </a:r>
          <a:endParaRPr kumimoji="0" lang="cs-CZ" sz="1100" b="0" i="0" u="none" strike="noStrike" kern="1200" cap="none" normalizeH="0" baseline="0" dirty="0" smtClean="0">
            <a:ln/>
            <a:effectLst/>
            <a:latin typeface="Arial" charset="0"/>
          </a:endParaRPr>
        </a:p>
      </dsp:txBody>
      <dsp:txXfrm>
        <a:off x="5148036" y="975074"/>
        <a:ext cx="1366717" cy="683358"/>
      </dsp:txXfrm>
    </dsp:sp>
    <dsp:sp modelId="{8628F04B-1487-49A7-A25E-5EBE6C5E7B99}">
      <dsp:nvSpPr>
        <dsp:cNvPr id="0" name=""/>
        <dsp:cNvSpPr/>
      </dsp:nvSpPr>
      <dsp:spPr>
        <a:xfrm>
          <a:off x="4321172" y="1945443"/>
          <a:ext cx="1366717" cy="683358"/>
        </a:xfrm>
        <a:prstGeom prst="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6985" tIns="6985" rIns="6985" bIns="6985" numCol="1" spcCol="1270" anchor="ctr" anchorCtr="0">
          <a:noAutofit/>
        </a:bodyPr>
        <a:lstStyle/>
        <a:p>
          <a:pPr marL="0" marR="0" lvl="0" indent="0" algn="ctr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ClrTx/>
            <a:buSzTx/>
            <a:buFontTx/>
            <a:buNone/>
            <a:tabLst/>
          </a:pPr>
          <a:r>
            <a:rPr kumimoji="0" lang="cs-CZ" sz="1100" b="0" i="0" u="none" strike="noStrike" kern="1200" cap="none" normalizeH="0" baseline="0" smtClean="0">
              <a:ln/>
              <a:effectLst/>
              <a:latin typeface="Arial" charset="0"/>
            </a:rPr>
            <a:t>Přeměna střídavého proudu na</a:t>
          </a:r>
        </a:p>
        <a:p>
          <a:pPr marL="0" marR="0" lvl="0" indent="0" algn="ctr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ClrTx/>
            <a:buSzTx/>
            <a:buFontTx/>
            <a:buNone/>
            <a:tabLst/>
          </a:pPr>
          <a:r>
            <a:rPr kumimoji="0" lang="cs-CZ" sz="1100" b="0" i="0" u="none" strike="noStrike" kern="1200" cap="none" normalizeH="0" baseline="0" smtClean="0">
              <a:ln/>
              <a:effectLst/>
              <a:latin typeface="Arial" charset="0"/>
            </a:rPr>
            <a:t> stejnosměrný</a:t>
          </a:r>
          <a:endParaRPr kumimoji="0" lang="cs-CZ" sz="1100" b="0" i="0" u="none" strike="noStrike" kern="1200" cap="none" normalizeH="0" baseline="0" dirty="0" smtClean="0">
            <a:ln/>
            <a:effectLst/>
            <a:latin typeface="Arial" charset="0"/>
          </a:endParaRPr>
        </a:p>
      </dsp:txBody>
      <dsp:txXfrm>
        <a:off x="4321172" y="1945443"/>
        <a:ext cx="1366717" cy="683358"/>
      </dsp:txXfrm>
    </dsp:sp>
    <dsp:sp modelId="{3898265A-D447-4838-804E-703F30B2D7A1}">
      <dsp:nvSpPr>
        <dsp:cNvPr id="0" name=""/>
        <dsp:cNvSpPr/>
      </dsp:nvSpPr>
      <dsp:spPr>
        <a:xfrm>
          <a:off x="6801764" y="975074"/>
          <a:ext cx="1366717" cy="683358"/>
        </a:xfrm>
        <a:prstGeom prst="rect">
          <a:avLst/>
        </a:prstGeom>
        <a:gradFill rotWithShape="0">
          <a:gsLst>
            <a:gs pos="0">
              <a:schemeClr val="accent6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6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6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6985" tIns="6985" rIns="6985" bIns="6985" numCol="1" spcCol="1270" anchor="ctr" anchorCtr="0">
          <a:noAutofit/>
        </a:bodyPr>
        <a:lstStyle/>
        <a:p>
          <a:pPr marL="0" marR="0" lvl="0" indent="0" algn="ctr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ClrTx/>
            <a:buSzTx/>
            <a:buFontTx/>
            <a:buNone/>
            <a:tabLst/>
          </a:pPr>
          <a:r>
            <a:rPr kumimoji="0" lang="cs-CZ" sz="1100" b="0" i="0" u="none" strike="noStrike" kern="1200" cap="none" normalizeH="0" baseline="0" smtClean="0">
              <a:ln/>
              <a:effectLst/>
              <a:latin typeface="Arial" charset="0"/>
            </a:rPr>
            <a:t>Kompenzovny</a:t>
          </a:r>
          <a:endParaRPr kumimoji="0" lang="cs-CZ" sz="1100" b="0" i="0" u="none" strike="noStrike" kern="1200" cap="none" normalizeH="0" baseline="0" dirty="0" smtClean="0">
            <a:ln/>
            <a:effectLst/>
            <a:latin typeface="Arial" charset="0"/>
          </a:endParaRPr>
        </a:p>
      </dsp:txBody>
      <dsp:txXfrm>
        <a:off x="6801764" y="975074"/>
        <a:ext cx="1366717" cy="683358"/>
      </dsp:txXfrm>
    </dsp:sp>
    <dsp:sp modelId="{D931E55E-1F4D-470B-8AE6-173F28BBB46D}">
      <dsp:nvSpPr>
        <dsp:cNvPr id="0" name=""/>
        <dsp:cNvSpPr/>
      </dsp:nvSpPr>
      <dsp:spPr>
        <a:xfrm>
          <a:off x="5974900" y="1945443"/>
          <a:ext cx="1366717" cy="683358"/>
        </a:xfrm>
        <a:prstGeom prst="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6985" tIns="6985" rIns="6985" bIns="6985" numCol="1" spcCol="1270" anchor="ctr" anchorCtr="0">
          <a:noAutofit/>
        </a:bodyPr>
        <a:lstStyle/>
        <a:p>
          <a:pPr marL="0" marR="0" lvl="0" indent="0" algn="ctr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ClrTx/>
            <a:buSzTx/>
            <a:buFontTx/>
            <a:buNone/>
            <a:tabLst/>
          </a:pPr>
          <a:r>
            <a:rPr kumimoji="0" lang="cs-CZ" sz="1100" b="0" i="0" u="none" strike="noStrike" kern="1200" cap="none" normalizeH="0" baseline="0" smtClean="0">
              <a:ln/>
              <a:effectLst/>
              <a:latin typeface="Arial" charset="0"/>
            </a:rPr>
            <a:t>Vyrovnání jalových složek nebo jiných </a:t>
          </a:r>
        </a:p>
        <a:p>
          <a:pPr marL="0" marR="0" lvl="0" indent="0" algn="ctr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ClrTx/>
            <a:buSzTx/>
            <a:buFontTx/>
            <a:buNone/>
            <a:tabLst/>
          </a:pPr>
          <a:r>
            <a:rPr kumimoji="0" lang="cs-CZ" sz="1100" b="0" i="0" u="none" strike="noStrike" kern="1200" cap="none" normalizeH="0" baseline="0" smtClean="0">
              <a:ln/>
              <a:effectLst/>
              <a:latin typeface="Arial" charset="0"/>
            </a:rPr>
            <a:t>parametrů vedení</a:t>
          </a:r>
          <a:endParaRPr kumimoji="0" lang="cs-CZ" sz="1100" b="0" i="0" u="none" strike="noStrike" kern="1200" cap="none" normalizeH="0" baseline="0" dirty="0" smtClean="0">
            <a:ln/>
            <a:effectLst/>
            <a:latin typeface="Arial" charset="0"/>
          </a:endParaRPr>
        </a:p>
      </dsp:txBody>
      <dsp:txXfrm>
        <a:off x="5974900" y="1945443"/>
        <a:ext cx="1366717" cy="683358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orgChart1">
  <dgm:title val=""/>
  <dgm:desc val=""/>
  <dgm:catLst>
    <dgm:cat type="hierarchy" pri="1000"/>
    <dgm:cat type="convert" pri="6000"/>
  </dgm:catLst>
  <dgm:sampData>
    <dgm:dataModel>
      <dgm:ptLst>
        <dgm:pt modelId="0" type="doc"/>
        <dgm:pt modelId="1">
          <dgm:prSet phldr="1"/>
        </dgm:pt>
        <dgm:pt modelId="2" type="asst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5" srcId="0" destId="1" srcOrd="0" destOrd="0"/>
        <dgm:cxn modelId="6" srcId="1" destId="2" srcOrd="0" destOrd="0"/>
        <dgm:cxn modelId="7" srcId="1" destId="3" srcOrd="1" destOrd="0"/>
        <dgm:cxn modelId="8" srcId="1" destId="4" srcOrd="2" destOrd="0"/>
        <dgm:cxn modelId="9" srcId="1" destId="5" srcOrd="3" destOrd="0"/>
      </dgm:cxnLst>
      <dgm:bg/>
      <dgm:whole/>
    </dgm:dataModel>
  </dgm:sampData>
  <dgm:styleData>
    <dgm:dataModel>
      <dgm:ptLst>
        <dgm:pt modelId="0" type="doc"/>
        <dgm:pt modelId="1"/>
        <dgm:pt modelId="12"/>
        <dgm:pt modelId="13"/>
      </dgm:ptLst>
      <dgm:cxnLst>
        <dgm:cxn modelId="2" srcId="0" destId="1" srcOrd="0" destOrd="0"/>
        <dgm:cxn modelId="16" srcId="1" destId="12" srcOrd="1" destOrd="0"/>
        <dgm:cxn modelId="17" srcId="1" destId="13" srcOrd="2" destOrd="0"/>
      </dgm:cxnLst>
      <dgm:bg/>
      <dgm:whole/>
    </dgm:dataModel>
  </dgm:styleData>
  <dgm:clrData>
    <dgm:dataModel>
      <dgm:ptLst>
        <dgm:pt modelId="0" type="doc"/>
        <dgm:pt modelId="1"/>
        <dgm:pt modelId="11" type="asst"/>
        <dgm:pt modelId="12"/>
        <dgm:pt modelId="13"/>
        <dgm:pt modelId="14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  <dgm:cxn modelId="18" srcId="1" destId="14" srcOrd="2" destOrd="0"/>
      </dgm:cxnLst>
      <dgm:bg/>
      <dgm:whole/>
    </dgm:dataModel>
  </dgm:clrData>
  <dgm:layoutNode name="hierChild1">
    <dgm:varLst>
      <dgm:orgChart val="1"/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w" for="des" forName="rootComposite1" refType="w" fact="10"/>
      <dgm:constr type="h" for="des" forName="rootComposite1" refType="w" refFor="des" refForName="rootComposite1" fact="0.5"/>
      <dgm:constr type="w" for="des" forName="rootComposite" refType="w" fact="10"/>
      <dgm:constr type="h" for="des" forName="rootComposite" refType="w" refFor="des" refForName="rootComposite1" fact="0.5"/>
      <dgm:constr type="w" for="des" forName="rootComposite3" refType="w" fact="10"/>
      <dgm:constr type="h" for="des" forName="rootComposite3" refType="w" refFor="des" refForName="rootComposite1" fact="0.5"/>
      <dgm:constr type="primFontSz" for="des" ptType="node" op="equ"/>
      <dgm:constr type="sp" for="des" op="equ"/>
      <dgm:constr type="sp" for="des" forName="hierRoot1" refType="w" refFor="des" refForName="rootComposite1" fact="0.21"/>
      <dgm:constr type="sp" for="des" forName="hierRoot2" refType="sp" refFor="des" refForName="hierRoot1"/>
      <dgm:constr type="sp" for="des" forName="hierRoot3" refType="sp" refFor="des" refForName="hierRoot1"/>
      <dgm:constr type="sibSp" refType="w" refFor="des" refForName="rootComposite1" fact="0.2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ibSp" for="des" forName="hierChild7" refType="sibSp"/>
      <dgm:constr type="secSibSp" refType="w" refFor="des" refForName="rootComposite1" fact="0.21"/>
      <dgm:constr type="secSibSp" for="des" forName="hierChild2" refType="secSibSp"/>
      <dgm:constr type="secSibSp" for="des" forName="hierChild3" refType="secSibSp"/>
      <dgm:constr type="secSibSp" for="des" forName="hierChild4" refType="secSibSp"/>
      <dgm:constr type="secSibSp" for="des" forName="hierChild5" refType="secSibSp"/>
      <dgm:constr type="secSibSp" for="des" forName="hierChild6" refType="secSibSp"/>
      <dgm:constr type="secSibSp" for="des" forName="hierChild7" refType="secSibSp"/>
    </dgm:constrLst>
    <dgm:ruleLst/>
    <dgm:forEach name="Name3" axis="ch">
      <dgm:forEach name="Name4" axis="self" ptType="node">
        <dgm:layoutNode name="hierRoot1">
          <dgm:varLst>
            <dgm:hierBranch val="init"/>
          </dgm:varLst>
          <dgm:choose name="Name5">
            <dgm:if name="Name6" func="var" arg="hierBranch" op="equ" val="l">
              <dgm:choose name="Name7">
                <dgm:if name="Name8" axis="ch" ptType="asst" func="cnt" op="gte" val="1">
                  <dgm:alg type="hierRoot">
                    <dgm:param type="hierAlign" val="tR"/>
                  </dgm:alg>
                  <dgm:constrLst>
                    <dgm:constr type="alignOff" val="0.65"/>
                  </dgm:constrLst>
                </dgm:if>
                <dgm:else name="Name9">
                  <dgm:alg type="hierRoot">
                    <dgm:param type="hierAlign" val="tR"/>
                  </dgm:alg>
                  <dgm:constrLst>
                    <dgm:constr type="alignOff" val="0.25"/>
                  </dgm:constrLst>
                </dgm:else>
              </dgm:choose>
            </dgm:if>
            <dgm:if name="Name10" func="var" arg="hierBranch" op="equ" val="r">
              <dgm:choose name="Name11">
                <dgm:if name="Name12" axis="ch" ptType="asst" func="cnt" op="gte" val="1">
                  <dgm:alg type="hierRoot">
                    <dgm:param type="hierAlign" val="tL"/>
                  </dgm:alg>
                  <dgm:constrLst>
                    <dgm:constr type="alignOff" val="0.65"/>
                  </dgm:constrLst>
                </dgm:if>
                <dgm:else name="Name13">
                  <dgm:alg type="hierRoot">
                    <dgm:param type="hierAlign" val="tL"/>
                  </dgm:alg>
                  <dgm:constrLst>
                    <dgm:constr type="alignOff" val="0.25"/>
                  </dgm:constrLst>
                </dgm:else>
              </dgm:choose>
            </dgm:if>
            <dgm:if name="Name14" func="var" arg="hierBranch" op="equ" val="hang">
              <dgm:alg type="hierRoot"/>
              <dgm:constrLst>
                <dgm:constr type="alignOff" val="0.65"/>
              </dgm:constrLst>
            </dgm:if>
            <dgm:else name="Name15">
              <dgm:alg type="hierRoot"/>
              <dgm:constrLst>
                <dgm:constr type="alignOff"/>
                <dgm:constr type="bendDist" for="des" ptType="parTrans" refType="sp" fact="0.5"/>
              </dgm:constrLst>
            </dgm:else>
          </dgm:choose>
          <dgm:shape xmlns:r="http://schemas.openxmlformats.org/officeDocument/2006/relationships" r:blip="">
            <dgm:adjLst/>
          </dgm:shape>
          <dgm:presOf/>
          <dgm:ruleLst/>
          <dgm:layoutNode name="rootComposite1">
            <dgm:alg type="composite"/>
            <dgm:shape xmlns:r="http://schemas.openxmlformats.org/officeDocument/2006/relationships" r:blip="">
              <dgm:adjLst/>
            </dgm:shape>
            <dgm:presOf axis="self" ptType="node" cnt="1"/>
            <dgm:choose name="Name16">
              <dgm:if name="Name17" func="var" arg="hierBranch" op="equ" val="init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l" for="ch" forName="rootConnector1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if name="Name18" func="var" arg="hierBranch" op="equ" val="l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r" for="ch" forName="rootConnector1" refType="w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if name="Name19" func="var" arg="hierBranch" op="equ" val="r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l" for="ch" forName="rootConnector1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else name="Name20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r" for="ch" forName="rootConnector1" refType="w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else>
            </dgm:choose>
            <dgm:ruleLst/>
            <dgm:layoutNode name="rootText1" styleLbl="node0">
              <dgm:varLst>
                <dgm:chPref val="3"/>
              </dgm:varLst>
              <dgm:alg type="tx"/>
              <dgm:shape xmlns:r="http://schemas.openxmlformats.org/officeDocument/2006/relationships" type="rect" r:blip="">
                <dgm:adjLst/>
              </dgm:shape>
              <dgm:presOf axis="self" ptType="node" cnt="1"/>
              <dgm:constrLst>
                <dgm:constr type="primFontSz" val="65"/>
                <dgm:constr type="lMarg" refType="primFontSz" fact="0.05"/>
                <dgm:constr type="rMarg" refType="primFontSz" fact="0.05"/>
                <dgm:constr type="tMarg" refType="primFontSz" fact="0.05"/>
                <dgm:constr type="bMarg" refType="primFontSz" fact="0.05"/>
              </dgm:constrLst>
              <dgm:ruleLst>
                <dgm:rule type="primFontSz" val="5" fact="NaN" max="NaN"/>
              </dgm:ruleLst>
            </dgm:layoutNode>
            <dgm:layoutNode name="rootConnector1" moveWith="rootText1">
              <dgm:alg type="sp"/>
              <dgm:shape xmlns:r="http://schemas.openxmlformats.org/officeDocument/2006/relationships" type="rect" r:blip="" hideGeom="1">
                <dgm:adjLst/>
              </dgm:shape>
              <dgm:presOf axis="self" ptType="node" cnt="1"/>
              <dgm:constrLst/>
              <dgm:ruleLst/>
            </dgm:layoutNode>
          </dgm:layoutNode>
          <dgm:layoutNode name="hierChild2">
            <dgm:choose name="Name21">
              <dgm:if name="Name22" func="var" arg="hierBranch" op="equ" val="l">
                <dgm:alg type="hierChild">
                  <dgm:param type="chAlign" val="r"/>
                  <dgm:param type="linDir" val="fromT"/>
                </dgm:alg>
              </dgm:if>
              <dgm:if name="Name23" func="var" arg="hierBranch" op="equ" val="r">
                <dgm:alg type="hierChild">
                  <dgm:param type="chAlign" val="l"/>
                  <dgm:param type="linDir" val="fromT"/>
                </dgm:alg>
              </dgm:if>
              <dgm:if name="Name24" func="var" arg="hierBranch" op="equ" val="hang">
                <dgm:choose name="Name25">
                  <dgm:if name="Name26" func="var" arg="dir" op="equ" val="norm">
                    <dgm:alg type="hierChild">
                      <dgm:param type="chAlign" val="l"/>
                      <dgm:param type="linDir" val="fromL"/>
                      <dgm:param type="secChAlign" val="t"/>
                      <dgm:param type="secLinDir" val="fromT"/>
                    </dgm:alg>
                  </dgm:if>
                  <dgm:else name="Name27">
                    <dgm:alg type="hierChild">
                      <dgm:param type="chAlign" val="l"/>
                      <dgm:param type="linDir" val="fromR"/>
                      <dgm:param type="secChAlign" val="t"/>
                      <dgm:param type="secLinDir" val="fromT"/>
                    </dgm:alg>
                  </dgm:else>
                </dgm:choose>
              </dgm:if>
              <dgm:else name="Name28">
                <dgm:choose name="Name29">
                  <dgm:if name="Name30" func="var" arg="dir" op="equ" val="norm">
                    <dgm:alg type="hierChild"/>
                  </dgm:if>
                  <dgm:else name="Name31">
                    <dgm:alg type="hierChild">
                      <dgm:param type="linDir" val="fromR"/>
                    </dgm:alg>
                  </dgm:else>
                </dgm:choose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2a" axis="ch" ptType="nonAsst">
              <dgm:forEach name="Name32" axis="precedSib" ptType="parTrans" st="-1" cnt="1">
                <dgm:choose name="Name33">
                  <dgm:if name="Name34" func="var" arg="hierBranch" op="equ" val="std">
                    <dgm:layoutNode name="Name35">
                      <dgm:alg type="conn">
                        <dgm:param type="connRout" val="bend"/>
                        <dgm:param type="dim" val="1D"/>
                        <dgm:param type="endSty" val="noArr"/>
                        <dgm:param type="begPts" val="bCtr"/>
                        <dgm:param type="endPts" val="tCtr"/>
                        <dgm:param type="bendPt" val="end"/>
                      </dgm:alg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if name="Name36" func="var" arg="hierBranch" op="equ" val="init">
                    <dgm:layoutNode name="Name37">
                      <dgm:choose name="Name38">
                        <dgm:if name="Name39" axis="self" func="depth" op="lte" val="2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bCtr"/>
                            <dgm:param type="endPts" val="tCtr"/>
                            <dgm:param type="bendPt" val="end"/>
                          </dgm:alg>
                        </dgm:if>
                        <dgm:else name="Name40">
                          <dgm:choose name="Name41">
                            <dgm:if name="Name42" axis="par des" func="maxDepth" op="lte" val="1">
                              <dgm:choose name="Name43">
                                <dgm:if name="Name44" axis="par ch" ptType="node asst" func="cnt" op="gte" val="1">
                                  <dgm:alg type="conn">
                                    <dgm:param type="connRout" val="bend"/>
                                    <dgm:param type="dim" val="1D"/>
                                    <dgm:param type="endSty" val="noArr"/>
                                    <dgm:param type="begPts" val="bCtr"/>
                                    <dgm:param type="endPts" val="midL midR"/>
                                  </dgm:alg>
                                </dgm:if>
                                <dgm:else name="Name45">
                                  <dgm:alg type="conn">
                                    <dgm:param type="connRout" val="bend"/>
                                    <dgm:param type="dim" val="1D"/>
                                    <dgm:param type="endSty" val="noArr"/>
                                    <dgm:param type="begPts" val="bCtr"/>
                                    <dgm:param type="endPts" val="midL midR"/>
                                    <dgm:param type="srcNode" val="rootConnector"/>
                                  </dgm:alg>
                                </dgm:else>
                              </dgm:choose>
                            </dgm:if>
                            <dgm:else name="Name46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tCtr"/>
                                <dgm:param type="bendPt" val="end"/>
                              </dgm:alg>
                            </dgm:else>
                          </dgm:choose>
                        </dgm:else>
                      </dgm:choose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if name="Name47" func="var" arg="hierBranch" op="equ" val="hang">
                    <dgm:layoutNode name="Name48">
                      <dgm:alg type="conn">
                        <dgm:param type="connRout" val="bend"/>
                        <dgm:param type="dim" val="1D"/>
                        <dgm:param type="endSty" val="noArr"/>
                        <dgm:param type="begPts" val="bCtr"/>
                        <dgm:param type="endPts" val="midL midR"/>
                      </dgm:alg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else name="Name49">
                    <dgm:layoutNode name="Name50">
                      <dgm:choose name="Name51">
                        <dgm:if name="Name52" axis="self" func="depth" op="lte" val="2">
                          <dgm:choose name="Name53">
                            <dgm:if name="Name54" axis="par ch" ptType="node asst" func="cnt" op="gte" val="1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</dgm:alg>
                            </dgm:if>
                            <dgm:else name="Name55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  <dgm:param type="srcNode" val="rootConnector1"/>
                              </dgm:alg>
                            </dgm:else>
                          </dgm:choose>
                        </dgm:if>
                        <dgm:else name="Name56">
                          <dgm:choose name="Name57">
                            <dgm:if name="Name58" axis="par ch" ptType="node asst" func="cnt" op="gte" val="1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</dgm:alg>
                            </dgm:if>
                            <dgm:else name="Name59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  <dgm:param type="srcNode" val="rootConnector"/>
                              </dgm:alg>
                            </dgm:else>
                          </dgm:choose>
                        </dgm:else>
                      </dgm:choose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else>
                </dgm:choose>
              </dgm:forEach>
              <dgm:layoutNode name="hierRoot2">
                <dgm:varLst>
                  <dgm:hierBranch val="init"/>
                </dgm:varLst>
                <dgm:choose name="Name60">
                  <dgm:if name="Name61" func="var" arg="hierBranch" op="equ" val="l">
                    <dgm:choose name="Name62">
                      <dgm:if name="Name63" axis="ch" ptType="asst" func="cnt" op="gte" val="1">
                        <dgm:alg type="hierRoot">
                          <dgm:param type="hierAlign" val="tR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65"/>
                        </dgm:constrLst>
                      </dgm:if>
                      <dgm:else name="Name64">
                        <dgm:alg type="hierRoot">
                          <dgm:param type="hierAlign" val="tR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25"/>
                        </dgm:constrLst>
                      </dgm:else>
                    </dgm:choose>
                  </dgm:if>
                  <dgm:if name="Name65" func="var" arg="hierBranch" op="equ" val="r">
                    <dgm:choose name="Name66">
                      <dgm:if name="Name67" axis="ch" ptType="asst" func="cnt" op="gte" val="1">
                        <dgm:alg type="hierRoot">
                          <dgm:param type="hierAlign" val="tL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65"/>
                        </dgm:constrLst>
                      </dgm:if>
                      <dgm:else name="Name68">
                        <dgm:alg type="hierRoot">
                          <dgm:param type="hierAlign" val="tL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25"/>
                        </dgm:constrLst>
                      </dgm:else>
                    </dgm:choose>
                  </dgm:if>
                  <dgm:if name="Name69" func="var" arg="hierBranch" op="equ" val="std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/>
                      <dgm:constr type="bendDist" for="des" ptType="parTrans" refType="sp" fact="0.5"/>
                    </dgm:constrLst>
                  </dgm:if>
                  <dgm:if name="Name70" func="var" arg="hierBranch" op="equ" val="init">
                    <dgm:choose name="Name71">
                      <dgm:if name="Name72" axis="des" func="maxDepth" op="lte" val="1">
                        <dgm:choose name="Name73">
                          <dgm:if name="Name74" axis="ch" ptType="asst" func="cnt" op="gte" val="1">
                            <dgm:alg type="hierRoot">
                              <dgm:param type="hierAlign" val="tL"/>
                            </dgm:alg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alignOff" val="0.65"/>
                            </dgm:constrLst>
                          </dgm:if>
                          <dgm:else name="Name75">
                            <dgm:alg type="hierRoot">
                              <dgm:param type="hierAlign" val="tL"/>
                            </dgm:alg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alignOff" val="0.25"/>
                            </dgm:constrLst>
                          </dgm:else>
                        </dgm:choose>
                      </dgm:if>
                      <dgm:else name="Name76">
                        <dgm:alg type="hierRoot"/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/>
                          <dgm:constr type="bendDist" for="des" ptType="parTrans" refType="sp" fact="0.5"/>
                        </dgm:constrLst>
                      </dgm:else>
                    </dgm:choose>
                  </dgm:if>
                  <dgm:else name="Name77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else>
                </dgm:choose>
                <dgm:ruleLst/>
                <dgm:layoutNode name="rootComposite">
                  <dgm:alg type="composite"/>
                  <dgm:shape xmlns:r="http://schemas.openxmlformats.org/officeDocument/2006/relationships" r:blip="">
                    <dgm:adjLst/>
                  </dgm:shape>
                  <dgm:presOf axis="self" ptType="node" cnt="1"/>
                  <dgm:choose name="Name78">
                    <dgm:if name="Name79" func="var" arg="hierBranch" op="equ" val="init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l" for="ch" forName="rootConnector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if name="Name80" func="var" arg="hierBranch" op="equ" val="l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r" for="ch" forName="rootConnector" refType="w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if name="Name81" func="var" arg="hierBranch" op="equ" val="r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l" for="ch" forName="rootConnector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else name="Name82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r" for="ch" forName="rootConnector" refType="w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else>
                  </dgm:choose>
                  <dgm:ruleLst/>
                  <dgm:layoutNode name="rootText">
                    <dgm:varLst>
                      <dgm:chPref val="3"/>
                    </dgm:varLst>
                    <dgm:alg type="tx"/>
                    <dgm:shape xmlns:r="http://schemas.openxmlformats.org/officeDocument/2006/relationships" type="rect" r:blip="">
                      <dgm:adjLst/>
                    </dgm:shape>
                    <dgm:presOf axis="self" ptType="node" cnt="1"/>
                    <dgm:constrLst>
                      <dgm:constr type="primFontSz" val="65"/>
                      <dgm:constr type="lMarg" refType="primFontSz" fact="0.05"/>
                      <dgm:constr type="rMarg" refType="primFontSz" fact="0.05"/>
                      <dgm:constr type="tMarg" refType="primFontSz" fact="0.05"/>
                      <dgm:constr type="b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rootConnector" moveWith="rootText">
                    <dgm:alg type="sp"/>
                    <dgm:shape xmlns:r="http://schemas.openxmlformats.org/officeDocument/2006/relationships" type="rect" r:blip="" hideGeom="1">
                      <dgm:adjLst/>
                    </dgm:shape>
                    <dgm:presOf axis="self" ptType="node" cnt="1"/>
                    <dgm:constrLst/>
                    <dgm:ruleLst/>
                  </dgm:layoutNode>
                </dgm:layoutNode>
                <dgm:layoutNode name="hierChild4">
                  <dgm:choose name="Name83">
                    <dgm:if name="Name84" func="var" arg="hierBranch" op="equ" val="l">
                      <dgm:alg type="hierChild">
                        <dgm:param type="chAlign" val="r"/>
                        <dgm:param type="linDir" val="fromT"/>
                      </dgm:alg>
                    </dgm:if>
                    <dgm:if name="Name85" func="var" arg="hierBranch" op="equ" val="r">
                      <dgm:alg type="hierChild">
                        <dgm:param type="chAlign" val="l"/>
                        <dgm:param type="linDir" val="fromT"/>
                      </dgm:alg>
                    </dgm:if>
                    <dgm:if name="Name86" func="var" arg="hierBranch" op="equ" val="hang">
                      <dgm:choose name="Name87">
                        <dgm:if name="Name88" func="var" arg="dir" op="equ" val="norm">
                          <dgm:alg type="hierChild">
                            <dgm:param type="chAlign" val="l"/>
                            <dgm:param type="linDir" val="fromL"/>
                            <dgm:param type="secChAlign" val="t"/>
                            <dgm:param type="secLinDir" val="fromT"/>
                          </dgm:alg>
                        </dgm:if>
                        <dgm:else name="Name89">
                          <dgm:alg type="hierChild">
                            <dgm:param type="chAlign" val="l"/>
                            <dgm:param type="linDir" val="fromR"/>
                            <dgm:param type="secChAlign" val="t"/>
                            <dgm:param type="secLinDir" val="fromT"/>
                          </dgm:alg>
                        </dgm:else>
                      </dgm:choose>
                    </dgm:if>
                    <dgm:if name="Name90" func="var" arg="hierBranch" op="equ" val="std">
                      <dgm:choose name="Name91">
                        <dgm:if name="Name92" func="var" arg="dir" op="equ" val="norm">
                          <dgm:alg type="hierChild"/>
                        </dgm:if>
                        <dgm:else name="Name93">
                          <dgm:alg type="hierChild">
                            <dgm:param type="linDir" val="fromR"/>
                          </dgm:alg>
                        </dgm:else>
                      </dgm:choose>
                    </dgm:if>
                    <dgm:if name="Name94" func="var" arg="hierBranch" op="equ" val="init">
                      <dgm:choose name="Name95">
                        <dgm:if name="Name96" axis="des" func="maxDepth" op="lte" val="1">
                          <dgm:alg type="hierChild">
                            <dgm:param type="chAlign" val="l"/>
                            <dgm:param type="linDir" val="fromT"/>
                          </dgm:alg>
                        </dgm:if>
                        <dgm:else name="Name97">
                          <dgm:choose name="Name98">
                            <dgm:if name="Name99" func="var" arg="dir" op="equ" val="norm">
                              <dgm:alg type="hierChild"/>
                            </dgm:if>
                            <dgm:else name="Name100">
                              <dgm:alg type="hierChild">
                                <dgm:param type="linDir" val="fromR"/>
                              </dgm:alg>
                            </dgm:else>
                          </dgm:choose>
                        </dgm:else>
                      </dgm:choose>
                    </dgm:if>
                    <dgm:else name="Name101"/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02" ref="rep2a"/>
                </dgm:layoutNode>
                <dgm:layoutNode name="hierChild5">
                  <dgm:choose name="Name103">
                    <dgm:if name="Name104" func="var" arg="dir" op="equ" val="norm">
                      <dgm:alg type="hierChild">
                        <dgm:param type="chAlign" val="l"/>
                        <dgm:param type="linDir" val="fromL"/>
                        <dgm:param type="secChAlign" val="t"/>
                        <dgm:param type="secLinDir" val="fromT"/>
                      </dgm:alg>
                    </dgm:if>
                    <dgm:else name="Name105">
                      <dgm:alg type="hierChild">
                        <dgm:param type="chAlign" val="l"/>
                        <dgm:param type="linDir" val="fromR"/>
                        <dgm:param type="secChAlign" val="t"/>
                        <dgm:param type="secLinDir" val="fromT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06" ref="rep2b"/>
                </dgm:layoutNode>
              </dgm:layoutNode>
            </dgm:forEach>
          </dgm:layoutNode>
          <dgm:layoutNode name="hierChild3">
            <dgm:choose name="Name107">
              <dgm:if name="Name108" func="var" arg="dir" op="equ" val="norm">
                <dgm:alg type="hierChild">
                  <dgm:param type="chAlign" val="l"/>
                  <dgm:param type="linDir" val="fromL"/>
                  <dgm:param type="secChAlign" val="t"/>
                  <dgm:param type="secLinDir" val="fromT"/>
                </dgm:alg>
              </dgm:if>
              <dgm:else name="Name109">
                <dgm:alg type="hierChild">
                  <dgm:param type="chAlign" val="l"/>
                  <dgm:param type="linDir" val="fromR"/>
                  <dgm:param type="secChAlign" val="t"/>
                  <dgm:param type="secLinDir" val="fromT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2b" axis="ch" ptType="asst">
              <dgm:forEach name="Name110" axis="precedSib" ptType="parTrans" st="-1" cnt="1">
                <dgm:layoutNode name="Name111">
                  <dgm:alg type="conn">
                    <dgm:param type="connRout" val="bend"/>
                    <dgm:param type="dim" val="1D"/>
                    <dgm:param type="endSty" val="noArr"/>
                    <dgm:param type="begPts" val="bCtr"/>
                    <dgm:param type="endPts" val="midL midR"/>
                  </dgm:alg>
                  <dgm:shape xmlns:r="http://schemas.openxmlformats.org/officeDocument/2006/relationships" type="conn" r:blip="" zOrderOff="-99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layoutNode name="hierRoot3">
                <dgm:varLst>
                  <dgm:hierBranch val="init"/>
                </dgm:varLst>
                <dgm:choose name="Name112">
                  <dgm:if name="Name113" func="var" arg="hierBranch" op="equ" val="l">
                    <dgm:alg type="hierRoot">
                      <dgm:param type="hierAlign" val="tR"/>
                    </dgm:alg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114" func="var" arg="hierBranch" op="equ" val="r">
                    <dgm:alg type="hierRoot">
                      <dgm:param type="hierAlign" val="tL"/>
                    </dgm:alg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115" func="var" arg="hierBranch" op="equ" val="hang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116" func="var" arg="hierBranch" op="equ" val="std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/>
                      <dgm:constr type="bendDist" for="des" ptType="parTrans" refType="sp" fact="0.5"/>
                    </dgm:constrLst>
                  </dgm:if>
                  <dgm:if name="Name117" func="var" arg="hierBranch" op="equ" val="init">
                    <dgm:choose name="Name118">
                      <dgm:if name="Name119" axis="des" func="maxDepth" op="lte" val="1">
                        <dgm:alg type="hierRoot">
                          <dgm:param type="hierAlign" val="tL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65"/>
                        </dgm:constrLst>
                      </dgm:if>
                      <dgm:else name="Name120">
                        <dgm:alg type="hierRoot"/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/>
                          <dgm:constr type="bendDist" for="des" ptType="parTrans" refType="sp" fact="0.5"/>
                        </dgm:constrLst>
                      </dgm:else>
                    </dgm:choose>
                  </dgm:if>
                  <dgm:else name="Name121"/>
                </dgm:choose>
                <dgm:ruleLst/>
                <dgm:layoutNode name="rootComposite3">
                  <dgm:alg type="composite"/>
                  <dgm:shape xmlns:r="http://schemas.openxmlformats.org/officeDocument/2006/relationships" r:blip="">
                    <dgm:adjLst/>
                  </dgm:shape>
                  <dgm:presOf axis="self" ptType="node" cnt="1"/>
                  <dgm:choose name="Name122">
                    <dgm:if name="Name123" func="var" arg="hierBranch" op="equ" val="init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l" for="ch" forName="rootConnector3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if name="Name124" func="var" arg="hierBranch" op="equ" val="l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r" for="ch" forName="rootConnector3" refType="w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if name="Name125" func="var" arg="hierBranch" op="equ" val="r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l" for="ch" forName="rootConnector3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else name="Name126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r" for="ch" forName="rootConnector3" refType="w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else>
                  </dgm:choose>
                  <dgm:ruleLst/>
                  <dgm:layoutNode name="rootText3">
                    <dgm:varLst>
                      <dgm:chPref val="3"/>
                    </dgm:varLst>
                    <dgm:alg type="tx"/>
                    <dgm:shape xmlns:r="http://schemas.openxmlformats.org/officeDocument/2006/relationships" type="rect" r:blip="">
                      <dgm:adjLst/>
                    </dgm:shape>
                    <dgm:presOf axis="self" ptType="node" cnt="1"/>
                    <dgm:constrLst>
                      <dgm:constr type="primFontSz" val="65"/>
                      <dgm:constr type="lMarg" refType="primFontSz" fact="0.05"/>
                      <dgm:constr type="rMarg" refType="primFontSz" fact="0.05"/>
                      <dgm:constr type="tMarg" refType="primFontSz" fact="0.05"/>
                      <dgm:constr type="b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rootConnector3" moveWith="rootText1">
                    <dgm:alg type="sp"/>
                    <dgm:shape xmlns:r="http://schemas.openxmlformats.org/officeDocument/2006/relationships" type="rect" r:blip="" hideGeom="1">
                      <dgm:adjLst/>
                    </dgm:shape>
                    <dgm:presOf axis="self" ptType="node" cnt="1"/>
                    <dgm:constrLst/>
                    <dgm:ruleLst/>
                  </dgm:layoutNode>
                </dgm:layoutNode>
                <dgm:layoutNode name="hierChild6">
                  <dgm:choose name="Name127">
                    <dgm:if name="Name128" func="var" arg="hierBranch" op="equ" val="l">
                      <dgm:alg type="hierChild">
                        <dgm:param type="chAlign" val="r"/>
                        <dgm:param type="linDir" val="fromT"/>
                      </dgm:alg>
                    </dgm:if>
                    <dgm:if name="Name129" func="var" arg="hierBranch" op="equ" val="r">
                      <dgm:alg type="hierChild">
                        <dgm:param type="chAlign" val="l"/>
                        <dgm:param type="linDir" val="fromT"/>
                      </dgm:alg>
                    </dgm:if>
                    <dgm:if name="Name130" func="var" arg="hierBranch" op="equ" val="hang">
                      <dgm:choose name="Name131">
                        <dgm:if name="Name132" func="var" arg="dir" op="equ" val="norm">
                          <dgm:alg type="hierChild">
                            <dgm:param type="chAlign" val="l"/>
                            <dgm:param type="linDir" val="fromL"/>
                            <dgm:param type="secChAlign" val="t"/>
                            <dgm:param type="secLinDir" val="fromT"/>
                          </dgm:alg>
                        </dgm:if>
                        <dgm:else name="Name133">
                          <dgm:alg type="hierChild">
                            <dgm:param type="chAlign" val="l"/>
                            <dgm:param type="linDir" val="fromR"/>
                            <dgm:param type="secChAlign" val="t"/>
                            <dgm:param type="secLinDir" val="fromT"/>
                          </dgm:alg>
                        </dgm:else>
                      </dgm:choose>
                    </dgm:if>
                    <dgm:if name="Name134" func="var" arg="hierBranch" op="equ" val="std">
                      <dgm:choose name="Name135">
                        <dgm:if name="Name136" func="var" arg="dir" op="equ" val="norm">
                          <dgm:alg type="hierChild"/>
                        </dgm:if>
                        <dgm:else name="Name137">
                          <dgm:alg type="hierChild">
                            <dgm:param type="linDir" val="fromR"/>
                          </dgm:alg>
                        </dgm:else>
                      </dgm:choose>
                    </dgm:if>
                    <dgm:if name="Name138" func="var" arg="hierBranch" op="equ" val="init">
                      <dgm:choose name="Name139">
                        <dgm:if name="Name140" axis="des" func="maxDepth" op="lte" val="1">
                          <dgm:alg type="hierChild">
                            <dgm:param type="chAlign" val="l"/>
                            <dgm:param type="linDir" val="fromT"/>
                          </dgm:alg>
                        </dgm:if>
                        <dgm:else name="Name141">
                          <dgm:alg type="hierChild"/>
                        </dgm:else>
                      </dgm:choose>
                    </dgm:if>
                    <dgm:else name="Name142"/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43" ref="rep2a"/>
                </dgm:layoutNode>
                <dgm:layoutNode name="hierChild7">
                  <dgm:choose name="Name144">
                    <dgm:if name="Name145" func="var" arg="dir" op="equ" val="norm">
                      <dgm:alg type="hierChild">
                        <dgm:param type="chAlign" val="l"/>
                        <dgm:param type="linDir" val="fromL"/>
                        <dgm:param type="secChAlign" val="t"/>
                        <dgm:param type="secLinDir" val="fromT"/>
                      </dgm:alg>
                    </dgm:if>
                    <dgm:else name="Name146">
                      <dgm:alg type="hierChild">
                        <dgm:param type="chAlign" val="l"/>
                        <dgm:param type="linDir" val="fromR"/>
                        <dgm:param type="secChAlign" val="t"/>
                        <dgm:param type="secLinDir" val="fromT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47" ref="rep2b"/>
                </dgm:layoutNode>
              </dgm:layoutNode>
            </dgm:forEach>
          </dgm:layoutNod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B650422-0207-4C95-B610-BD6C859B2CD9}" type="datetimeFigureOut">
              <a:rPr lang="cs-CZ" smtClean="0"/>
              <a:pPr/>
              <a:t>10.4.2013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EA59D7C-8E54-4C00-AB4B-F4E65B4C1786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2291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cs-CZ" smtClean="0"/>
          </a:p>
        </p:txBody>
      </p:sp>
      <p:sp>
        <p:nvSpPr>
          <p:cNvPr id="12292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fld id="{DED71EEC-09D8-4849-9760-3D2A03506DE4}" type="slidenum">
              <a:rPr lang="cs-CZ" smtClean="0"/>
              <a:pPr/>
              <a:t>1</a:t>
            </a:fld>
            <a:endParaRPr lang="cs-CZ" smtClean="0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EA59D7C-8E54-4C00-AB4B-F4E65B4C1786}" type="slidenum">
              <a:rPr lang="cs-CZ" smtClean="0"/>
              <a:pPr/>
              <a:t>4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55F723-8B10-4FC3-BC15-C0C847A366DB}" type="datetimeFigureOut">
              <a:rPr lang="cs-CZ" smtClean="0"/>
              <a:pPr/>
              <a:t>10.4.2013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531EA6-3394-4BD4-BADE-CE8E6CEAE53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55F723-8B10-4FC3-BC15-C0C847A366DB}" type="datetimeFigureOut">
              <a:rPr lang="cs-CZ" smtClean="0"/>
              <a:pPr/>
              <a:t>10.4.2013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531EA6-3394-4BD4-BADE-CE8E6CEAE53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55F723-8B10-4FC3-BC15-C0C847A366DB}" type="datetimeFigureOut">
              <a:rPr lang="cs-CZ" smtClean="0"/>
              <a:pPr/>
              <a:t>10.4.2013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531EA6-3394-4BD4-BADE-CE8E6CEAE53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55F723-8B10-4FC3-BC15-C0C847A366DB}" type="datetimeFigureOut">
              <a:rPr lang="cs-CZ" smtClean="0"/>
              <a:pPr/>
              <a:t>10.4.2013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531EA6-3394-4BD4-BADE-CE8E6CEAE53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55F723-8B10-4FC3-BC15-C0C847A366DB}" type="datetimeFigureOut">
              <a:rPr lang="cs-CZ" smtClean="0"/>
              <a:pPr/>
              <a:t>10.4.2013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531EA6-3394-4BD4-BADE-CE8E6CEAE53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55F723-8B10-4FC3-BC15-C0C847A366DB}" type="datetimeFigureOut">
              <a:rPr lang="cs-CZ" smtClean="0"/>
              <a:pPr/>
              <a:t>10.4.2013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531EA6-3394-4BD4-BADE-CE8E6CEAE53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55F723-8B10-4FC3-BC15-C0C847A366DB}" type="datetimeFigureOut">
              <a:rPr lang="cs-CZ" smtClean="0"/>
              <a:pPr/>
              <a:t>10.4.2013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531EA6-3394-4BD4-BADE-CE8E6CEAE53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55F723-8B10-4FC3-BC15-C0C847A366DB}" type="datetimeFigureOut">
              <a:rPr lang="cs-CZ" smtClean="0"/>
              <a:pPr/>
              <a:t>10.4.2013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531EA6-3394-4BD4-BADE-CE8E6CEAE53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55F723-8B10-4FC3-BC15-C0C847A366DB}" type="datetimeFigureOut">
              <a:rPr lang="cs-CZ" smtClean="0"/>
              <a:pPr/>
              <a:t>10.4.2013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531EA6-3394-4BD4-BADE-CE8E6CEAE53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55F723-8B10-4FC3-BC15-C0C847A366DB}" type="datetimeFigureOut">
              <a:rPr lang="cs-CZ" smtClean="0"/>
              <a:pPr/>
              <a:t>10.4.2013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531EA6-3394-4BD4-BADE-CE8E6CEAE53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55F723-8B10-4FC3-BC15-C0C847A366DB}" type="datetimeFigureOut">
              <a:rPr lang="cs-CZ" smtClean="0"/>
              <a:pPr/>
              <a:t>10.4.2013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531EA6-3394-4BD4-BADE-CE8E6CEAE53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855F723-8B10-4FC3-BC15-C0C847A366DB}" type="datetimeFigureOut">
              <a:rPr lang="cs-CZ" smtClean="0"/>
              <a:pPr/>
              <a:t>10.4.2013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5531EA6-3394-4BD4-BADE-CE8E6CEAE531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6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jpeg"/><Relationship Id="rId3" Type="http://schemas.openxmlformats.org/officeDocument/2006/relationships/image" Target="../media/image4.jpeg"/><Relationship Id="rId7" Type="http://schemas.openxmlformats.org/officeDocument/2006/relationships/image" Target="../media/image8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7.jpeg"/><Relationship Id="rId5" Type="http://schemas.openxmlformats.org/officeDocument/2006/relationships/image" Target="../media/image6.jpeg"/><Relationship Id="rId4" Type="http://schemas.openxmlformats.org/officeDocument/2006/relationships/image" Target="../media/image5.jpeg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slide" Target="slide7.xml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slide" Target="slide5.xml"/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3" cstate="screen"/>
          <a:srcRect/>
          <a:stretch>
            <a:fillRect/>
          </a:stretch>
        </p:blipFill>
        <p:spPr bwMode="auto">
          <a:xfrm>
            <a:off x="611188" y="404813"/>
            <a:ext cx="3295650" cy="7191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" name="TextovéPole 2"/>
          <p:cNvSpPr txBox="1"/>
          <p:nvPr/>
        </p:nvSpPr>
        <p:spPr>
          <a:xfrm>
            <a:off x="1619672" y="1124744"/>
            <a:ext cx="5661102" cy="523220"/>
          </a:xfrm>
          <a:prstGeom prst="rect">
            <a:avLst/>
          </a:prstGeom>
          <a:noFill/>
        </p:spPr>
        <p:txBody>
          <a:bodyPr wrap="none">
            <a:spAutoFit/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pPr>
              <a:defRPr/>
            </a:pPr>
            <a:r>
              <a:rPr lang="cs-CZ" sz="2800" b="1" cap="all" dirty="0">
                <a:ln w="0"/>
                <a:solidFill>
                  <a:srgbClr val="3366FF"/>
                </a:solidFill>
                <a:effectLst>
                  <a:reflection blurRad="12700" stA="50000" endPos="50000" dist="5000" dir="5400000" sy="-100000" rotWithShape="0"/>
                </a:effectLst>
              </a:rPr>
              <a:t>Digitální učební materiál</a:t>
            </a:r>
          </a:p>
        </p:txBody>
      </p:sp>
      <p:graphicFrame>
        <p:nvGraphicFramePr>
          <p:cNvPr id="5" name="Tabulka 4"/>
          <p:cNvGraphicFramePr>
            <a:graphicFrameLocks noGrp="1"/>
          </p:cNvGraphicFramePr>
          <p:nvPr/>
        </p:nvGraphicFramePr>
        <p:xfrm>
          <a:off x="539552" y="1628800"/>
          <a:ext cx="8064896" cy="3111995"/>
        </p:xfrm>
        <a:graphic>
          <a:graphicData uri="http://schemas.openxmlformats.org/drawingml/2006/table">
            <a:tbl>
              <a:tblPr firstRow="1" bandRow="1">
                <a:effectLst>
                  <a:outerShdw blurRad="50800" dist="38100" dir="5400000" algn="t" rotWithShape="0">
                    <a:prstClr val="black">
                      <a:alpha val="40000"/>
                    </a:prstClr>
                  </a:outerShdw>
                </a:effectLst>
                <a:tableStyleId>{5940675A-B579-460E-94D1-54222C63F5DA}</a:tableStyleId>
              </a:tblPr>
              <a:tblGrid>
                <a:gridCol w="1980220"/>
                <a:gridCol w="6084676"/>
              </a:tblGrid>
              <a:tr h="571500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Číslo projektu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b="1" dirty="0" smtClean="0"/>
                        <a:t>CZ.1.07/1.5.00/34.0891</a:t>
                      </a:r>
                      <a:endParaRPr lang="cs-CZ" sz="18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</a:tcPr>
                </a:tc>
              </a:tr>
              <a:tr h="404355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Číslo materiálu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VYS_32_INOVACE_07_Rozvodná zařízení_transformovny</a:t>
                      </a:r>
                      <a:endParaRPr lang="cs-CZ" sz="1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</a:tcPr>
                </a:tc>
              </a:tr>
              <a:tr h="457200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Název školy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Vyšší odborná škola, Střední průmyslová škola a Střední odborná</a:t>
                      </a:r>
                      <a:r>
                        <a:rPr lang="cs-CZ" sz="1200" baseline="0" dirty="0" smtClean="0"/>
                        <a:t> škola řemesel a služeb, Strakonice, Zvolenská 934</a:t>
                      </a:r>
                      <a:endParaRPr lang="cs-CZ" sz="12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Autor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Ing. Václav Opatrný</a:t>
                      </a:r>
                      <a:endParaRPr lang="cs-CZ" sz="18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</a:tcPr>
                </a:tc>
              </a:tr>
              <a:tr h="335741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Tematický</a:t>
                      </a:r>
                      <a:r>
                        <a:rPr lang="cs-CZ" sz="16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celek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Rozvodná zařízení</a:t>
                      </a:r>
                      <a:endParaRPr lang="cs-CZ" sz="18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Ročník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3. ročník</a:t>
                      </a:r>
                      <a:endParaRPr lang="cs-CZ" sz="18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</a:tcPr>
                </a:tc>
              </a:tr>
              <a:tr h="571500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Datum tvorby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23.11. 2012</a:t>
                      </a:r>
                      <a:endParaRPr lang="cs-CZ" sz="18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</a:tcPr>
                </a:tc>
              </a:tr>
            </a:tbl>
          </a:graphicData>
        </a:graphic>
      </p:graphicFrame>
      <p:pic>
        <p:nvPicPr>
          <p:cNvPr id="3077" name="Obrázek 5" descr="logo.png"/>
          <p:cNvPicPr>
            <a:picLocks noChangeAspect="1"/>
          </p:cNvPicPr>
          <p:nvPr/>
        </p:nvPicPr>
        <p:blipFill>
          <a:blip r:embed="rId4" cstate="screen"/>
          <a:srcRect/>
          <a:stretch>
            <a:fillRect/>
          </a:stretch>
        </p:blipFill>
        <p:spPr bwMode="auto">
          <a:xfrm>
            <a:off x="4643438" y="333375"/>
            <a:ext cx="3800475" cy="781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7" name="Tabulka 6"/>
          <p:cNvGraphicFramePr>
            <a:graphicFrameLocks noGrp="1"/>
          </p:cNvGraphicFramePr>
          <p:nvPr/>
        </p:nvGraphicFramePr>
        <p:xfrm>
          <a:off x="539552" y="4581127"/>
          <a:ext cx="8064896" cy="1930509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4032448"/>
                <a:gridCol w="4032448"/>
              </a:tblGrid>
              <a:tr h="213837"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/>
                        <a:t>Anotace</a:t>
                      </a:r>
                      <a:endParaRPr lang="cs-CZ" sz="1400" dirty="0"/>
                    </a:p>
                  </a:txBody>
                  <a:tcPr anchor="ctr">
                    <a:cell3D prstMaterial="dkEdge">
                      <a:bevel/>
                      <a:lightRig rig="flood" dir="t"/>
                    </a:cell3D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/>
                        <a:t>Metodický pokyn</a:t>
                      </a:r>
                      <a:endParaRPr lang="cs-CZ" sz="1400" dirty="0"/>
                    </a:p>
                  </a:txBody>
                  <a:tcPr anchor="ctr">
                    <a:cell3D prstMaterial="dkEdge">
                      <a:bevel/>
                      <a:lightRig rig="flood" dir="t"/>
                    </a:cell3D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1625709">
                <a:tc>
                  <a:txBody>
                    <a:bodyPr/>
                    <a:lstStyle/>
                    <a:p>
                      <a:pPr algn="l"/>
                      <a:r>
                        <a:rPr lang="cs-CZ" sz="1000" b="0" i="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Prezentace, obsahující základní informace  </a:t>
                      </a:r>
                      <a:r>
                        <a:rPr lang="cs-CZ" sz="1000" b="0" i="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o trafostanicích.</a:t>
                      </a:r>
                      <a:r>
                        <a:rPr lang="cs-CZ" sz="1000" b="0" i="0" kern="1200" baseline="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lang="cs-CZ" sz="1000" b="0" i="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Na </a:t>
                      </a:r>
                      <a:r>
                        <a:rPr lang="cs-CZ" sz="1000" b="0" i="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sedmi snímcích </a:t>
                      </a:r>
                      <a:r>
                        <a:rPr lang="cs-CZ" sz="1000" b="0" i="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rozebírá základní problematiku jednotlivých částí </a:t>
                      </a:r>
                      <a:r>
                        <a:rPr lang="cs-CZ" sz="1000" b="0" i="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transformační stanice. </a:t>
                      </a:r>
                      <a:r>
                        <a:rPr lang="cs-CZ" sz="1000" b="0" i="0" kern="1200" baseline="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Prezentace je doplněna několika </a:t>
                      </a:r>
                      <a:r>
                        <a:rPr lang="cs-CZ" sz="1000" b="0" i="0" kern="1200" baseline="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snímky, které charakterizují celkové uspořádání sloupové trafostanice.</a:t>
                      </a:r>
                      <a:r>
                        <a:rPr lang="cs-CZ" sz="1000" b="0" i="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 Cílem je naučit žáky chápat význam trafostanic pro</a:t>
                      </a:r>
                      <a:r>
                        <a:rPr lang="cs-CZ" sz="1000" b="0" i="0" kern="1200" baseline="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 distribuci elektrické energie do sítí </a:t>
                      </a:r>
                      <a:r>
                        <a:rPr lang="cs-CZ" sz="1000" b="0" i="0" kern="1200" baseline="0" dirty="0" err="1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nn</a:t>
                      </a:r>
                      <a:r>
                        <a:rPr lang="cs-CZ" sz="1000" b="0" i="0" kern="1200" baseline="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. Proto se v prezentaci vyskytuje jednoduché zadání pro zakreslení sítě </a:t>
                      </a:r>
                      <a:r>
                        <a:rPr lang="cs-CZ" sz="1000" b="0" i="0" kern="1200" baseline="0" dirty="0" err="1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nn</a:t>
                      </a:r>
                      <a:r>
                        <a:rPr lang="cs-CZ" sz="1000" b="0" i="0" kern="1200" baseline="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 napojené na sloupovou transformační stanici. </a:t>
                      </a:r>
                      <a:r>
                        <a:rPr lang="cs-CZ" sz="1000" b="0" i="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V </a:t>
                      </a:r>
                      <a:r>
                        <a:rPr lang="cs-CZ" sz="1000" b="0" i="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této elektronické podobě je kladen důraz na přehledné podání celé problematiky. Přezkoušení učiva je prováděno pomocí pracovního listu nebo testem. Materiál je určen žákům k výuce i opakování učiva. </a:t>
                      </a:r>
                      <a:endParaRPr lang="cs-CZ" sz="6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000" dirty="0" smtClean="0"/>
                        <a:t>Jednotlivé snímky </a:t>
                      </a:r>
                      <a:r>
                        <a:rPr lang="cs-CZ" sz="1000" baseline="0" dirty="0" smtClean="0"/>
                        <a:t> lze promítat na plátno, lépe však na interaktivní tabuli. Text je určen k výuce nebo pro bezprostřední opakování látky frontálně se všemi žáky nebo po skupinách. K vypracování </a:t>
                      </a:r>
                      <a:r>
                        <a:rPr lang="cs-CZ" sz="1000" baseline="0" dirty="0" smtClean="0"/>
                        <a:t>otázek a zakreslení jednoduché sítě </a:t>
                      </a:r>
                      <a:r>
                        <a:rPr lang="cs-CZ" sz="1000" baseline="0" dirty="0" err="1" smtClean="0"/>
                        <a:t>nn</a:t>
                      </a:r>
                      <a:r>
                        <a:rPr lang="cs-CZ" sz="1000" baseline="0" dirty="0" smtClean="0"/>
                        <a:t> slouží </a:t>
                      </a:r>
                      <a:r>
                        <a:rPr lang="cs-CZ" sz="1000" baseline="0" dirty="0" smtClean="0"/>
                        <a:t>upravené pracovní listy.</a:t>
                      </a:r>
                      <a:endParaRPr lang="cs-CZ" sz="1000" dirty="0"/>
                    </a:p>
                  </a:txBody>
                  <a:tcPr anchor="ctr"/>
                </a:tc>
              </a:tr>
            </a:tbl>
          </a:graphicData>
        </a:graphic>
      </p:graphicFrame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>
          <a:xfrm>
            <a:off x="3132138" y="6492875"/>
            <a:ext cx="2895600" cy="365125"/>
          </a:xfrm>
        </p:spPr>
        <p:txBody>
          <a:bodyPr/>
          <a:lstStyle/>
          <a:p>
            <a:pPr>
              <a:defRPr/>
            </a:pPr>
            <a:r>
              <a:rPr lang="cs-CZ" sz="1100" i="1" dirty="0"/>
              <a:t>všechny animace a obrázky - archiv autora </a:t>
            </a:r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490066"/>
          </a:xfrm>
          <a:solidFill>
            <a:srgbClr val="FFC000"/>
          </a:solidFill>
        </p:spPr>
        <p:txBody>
          <a:bodyPr>
            <a:noAutofit/>
          </a:bodyPr>
          <a:lstStyle/>
          <a:p>
            <a:r>
              <a:rPr lang="cs-CZ" sz="2800" dirty="0" smtClean="0"/>
              <a:t>Přehled elektrických stanic</a:t>
            </a:r>
            <a:endParaRPr lang="cs-CZ" sz="2800" dirty="0"/>
          </a:p>
        </p:txBody>
      </p:sp>
      <p:graphicFrame>
        <p:nvGraphicFramePr>
          <p:cNvPr id="4" name="Diagram 3"/>
          <p:cNvGraphicFramePr/>
          <p:nvPr/>
        </p:nvGraphicFramePr>
        <p:xfrm>
          <a:off x="323528" y="908720"/>
          <a:ext cx="8355335" cy="554461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5" name="Elipsa 4"/>
          <p:cNvSpPr/>
          <p:nvPr/>
        </p:nvSpPr>
        <p:spPr>
          <a:xfrm>
            <a:off x="1403648" y="1700808"/>
            <a:ext cx="1944216" cy="1008112"/>
          </a:xfrm>
          <a:prstGeom prst="ellipse">
            <a:avLst/>
          </a:prstGeom>
          <a:noFill/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3635896" y="3933056"/>
            <a:ext cx="5112568" cy="2448272"/>
          </a:xfrm>
          <a:prstGeom prst="rect">
            <a:avLst/>
          </a:prstGeom>
          <a:solidFill>
            <a:schemeClr val="bg1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400" dirty="0" smtClean="0">
                <a:solidFill>
                  <a:schemeClr val="tx1"/>
                </a:solidFill>
              </a:rPr>
              <a:t>Zajímají nás především stožárové  a zděné transformovny:</a:t>
            </a:r>
          </a:p>
          <a:p>
            <a:pPr marL="342900" indent="-342900">
              <a:buFont typeface="+mj-lt"/>
              <a:buAutoNum type="arabicPeriod"/>
            </a:pPr>
            <a:r>
              <a:rPr lang="cs-CZ" dirty="0" smtClean="0">
                <a:solidFill>
                  <a:schemeClr val="tx1"/>
                </a:solidFill>
              </a:rPr>
              <a:t>Popište proč jsou významné z hlediska odběratele elektrické energie</a:t>
            </a:r>
          </a:p>
          <a:p>
            <a:pPr marL="342900" indent="-342900">
              <a:buFont typeface="+mj-lt"/>
              <a:buAutoNum type="arabicPeriod"/>
            </a:pPr>
            <a:r>
              <a:rPr lang="cs-CZ" dirty="0" smtClean="0">
                <a:solidFill>
                  <a:schemeClr val="tx1"/>
                </a:solidFill>
              </a:rPr>
              <a:t>Kde se nejčastěji umísťují?</a:t>
            </a:r>
          </a:p>
          <a:p>
            <a:pPr marL="342900" indent="-342900"/>
            <a:endParaRPr lang="cs-CZ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ransition>
    <p:cut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490066"/>
          </a:xfrm>
          <a:solidFill>
            <a:srgbClr val="FFC000"/>
          </a:solidFill>
        </p:spPr>
        <p:txBody>
          <a:bodyPr>
            <a:noAutofit/>
          </a:bodyPr>
          <a:lstStyle/>
          <a:p>
            <a:r>
              <a:rPr lang="cs-CZ" sz="2800" dirty="0" smtClean="0"/>
              <a:t>Uspořádání sloupové transformovny</a:t>
            </a:r>
            <a:endParaRPr lang="cs-CZ" sz="2800" dirty="0"/>
          </a:p>
        </p:txBody>
      </p:sp>
      <p:sp>
        <p:nvSpPr>
          <p:cNvPr id="3" name="Obdélník 2"/>
          <p:cNvSpPr/>
          <p:nvPr/>
        </p:nvSpPr>
        <p:spPr>
          <a:xfrm>
            <a:off x="539552" y="4797152"/>
            <a:ext cx="8208912" cy="145424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dirty="0" smtClean="0">
                <a:latin typeface="Arial" charset="0"/>
              </a:rPr>
              <a:t>Obsah transformovny:</a:t>
            </a:r>
          </a:p>
          <a:p>
            <a:endParaRPr lang="cs-CZ" sz="1050" dirty="0" smtClean="0">
              <a:latin typeface="Arial" charset="0"/>
            </a:endParaRPr>
          </a:p>
          <a:p>
            <a:pPr>
              <a:buFontTx/>
              <a:buChar char="•"/>
            </a:pPr>
            <a:r>
              <a:rPr lang="cs-CZ" b="1" dirty="0" smtClean="0">
                <a:latin typeface="Arial" charset="0"/>
              </a:rPr>
              <a:t>Transformátory</a:t>
            </a:r>
            <a:r>
              <a:rPr lang="cs-CZ" dirty="0" smtClean="0">
                <a:latin typeface="Arial" charset="0"/>
              </a:rPr>
              <a:t> různých provedení s ruční nebo samočinnou regulací</a:t>
            </a:r>
          </a:p>
          <a:p>
            <a:pPr>
              <a:buFontTx/>
              <a:buChar char="•"/>
            </a:pPr>
            <a:r>
              <a:rPr lang="cs-CZ" b="1" dirty="0" smtClean="0">
                <a:latin typeface="Arial" charset="0"/>
              </a:rPr>
              <a:t>Rozvodná zařízení</a:t>
            </a:r>
            <a:r>
              <a:rPr lang="cs-CZ" dirty="0" smtClean="0">
                <a:latin typeface="Arial" charset="0"/>
              </a:rPr>
              <a:t> – </a:t>
            </a:r>
            <a:r>
              <a:rPr lang="cs-CZ" dirty="0" err="1" smtClean="0">
                <a:latin typeface="Arial" charset="0"/>
              </a:rPr>
              <a:t>úsečníkový</a:t>
            </a:r>
            <a:r>
              <a:rPr lang="cs-CZ" dirty="0" smtClean="0">
                <a:latin typeface="Arial" charset="0"/>
              </a:rPr>
              <a:t> odpojovač, pojistky, bleskojistky, izolátory, rozvaděče s měřením odběru, …</a:t>
            </a:r>
            <a:endParaRPr lang="cs-CZ" dirty="0">
              <a:latin typeface="Arial" charset="0"/>
            </a:endParaRPr>
          </a:p>
        </p:txBody>
      </p:sp>
      <p:pic>
        <p:nvPicPr>
          <p:cNvPr id="2050" name="Picture 2" descr="Stožárová transf"/>
          <p:cNvPicPr>
            <a:picLocks noChangeAspect="1" noChangeArrowheads="1"/>
          </p:cNvPicPr>
          <p:nvPr/>
        </p:nvPicPr>
        <p:blipFill>
          <a:blip r:embed="rId2" cstate="screen"/>
          <a:srcRect/>
          <a:stretch>
            <a:fillRect/>
          </a:stretch>
        </p:blipFill>
        <p:spPr bwMode="auto">
          <a:xfrm>
            <a:off x="441079" y="1166947"/>
            <a:ext cx="4229396" cy="317204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7" name="Rectangle 77"/>
          <p:cNvSpPr>
            <a:spLocks noChangeArrowheads="1"/>
          </p:cNvSpPr>
          <p:nvPr/>
        </p:nvSpPr>
        <p:spPr bwMode="auto">
          <a:xfrm rot="17877174" flipH="1">
            <a:off x="6346934" y="3661931"/>
            <a:ext cx="170640" cy="83038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39" name="Text Box 80"/>
          <p:cNvSpPr txBox="1">
            <a:spLocks noChangeArrowheads="1"/>
          </p:cNvSpPr>
          <p:nvPr/>
        </p:nvSpPr>
        <p:spPr bwMode="auto">
          <a:xfrm>
            <a:off x="5623636" y="1622152"/>
            <a:ext cx="254000" cy="24447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1000" dirty="0">
                <a:latin typeface="Arial" charset="0"/>
              </a:rPr>
              <a:t>2</a:t>
            </a:r>
          </a:p>
        </p:txBody>
      </p:sp>
      <p:sp>
        <p:nvSpPr>
          <p:cNvPr id="40" name="Text Box 81"/>
          <p:cNvSpPr txBox="1">
            <a:spLocks noChangeArrowheads="1"/>
          </p:cNvSpPr>
          <p:nvPr/>
        </p:nvSpPr>
        <p:spPr bwMode="auto">
          <a:xfrm>
            <a:off x="6436289" y="1615657"/>
            <a:ext cx="254000" cy="24447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1000" dirty="0">
                <a:latin typeface="Arial" charset="0"/>
              </a:rPr>
              <a:t>3</a:t>
            </a:r>
          </a:p>
        </p:txBody>
      </p:sp>
      <p:sp>
        <p:nvSpPr>
          <p:cNvPr id="41" name="Text Box 82"/>
          <p:cNvSpPr txBox="1">
            <a:spLocks noChangeArrowheads="1"/>
          </p:cNvSpPr>
          <p:nvPr/>
        </p:nvSpPr>
        <p:spPr bwMode="auto">
          <a:xfrm>
            <a:off x="6450357" y="2128077"/>
            <a:ext cx="254000" cy="24447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1000" dirty="0">
                <a:latin typeface="Arial" charset="0"/>
              </a:rPr>
              <a:t>4</a:t>
            </a:r>
          </a:p>
        </p:txBody>
      </p:sp>
      <p:sp>
        <p:nvSpPr>
          <p:cNvPr id="42" name="Text Box 83"/>
          <p:cNvSpPr txBox="1">
            <a:spLocks noChangeArrowheads="1"/>
          </p:cNvSpPr>
          <p:nvPr/>
        </p:nvSpPr>
        <p:spPr bwMode="auto">
          <a:xfrm>
            <a:off x="6551518" y="2797929"/>
            <a:ext cx="254000" cy="24447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1000" dirty="0">
                <a:latin typeface="Arial" charset="0"/>
              </a:rPr>
              <a:t>5</a:t>
            </a:r>
          </a:p>
        </p:txBody>
      </p:sp>
      <p:sp>
        <p:nvSpPr>
          <p:cNvPr id="43" name="Text Box 84"/>
          <p:cNvSpPr txBox="1">
            <a:spLocks noChangeArrowheads="1"/>
          </p:cNvSpPr>
          <p:nvPr/>
        </p:nvSpPr>
        <p:spPr bwMode="auto">
          <a:xfrm>
            <a:off x="5905504" y="3650659"/>
            <a:ext cx="254000" cy="24447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1000">
                <a:latin typeface="Arial" charset="0"/>
              </a:rPr>
              <a:t>6</a:t>
            </a:r>
          </a:p>
        </p:txBody>
      </p:sp>
      <p:sp>
        <p:nvSpPr>
          <p:cNvPr id="44" name="Text Box 85"/>
          <p:cNvSpPr txBox="1">
            <a:spLocks noChangeArrowheads="1"/>
          </p:cNvSpPr>
          <p:nvPr/>
        </p:nvSpPr>
        <p:spPr bwMode="auto">
          <a:xfrm>
            <a:off x="5821609" y="4027290"/>
            <a:ext cx="254000" cy="24447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1000" dirty="0">
                <a:latin typeface="Arial" charset="0"/>
              </a:rPr>
              <a:t>7</a:t>
            </a:r>
          </a:p>
        </p:txBody>
      </p:sp>
      <p:sp>
        <p:nvSpPr>
          <p:cNvPr id="45" name="Text Box 86"/>
          <p:cNvSpPr txBox="1">
            <a:spLocks noChangeArrowheads="1"/>
          </p:cNvSpPr>
          <p:nvPr/>
        </p:nvSpPr>
        <p:spPr bwMode="auto">
          <a:xfrm>
            <a:off x="7213286" y="3956951"/>
            <a:ext cx="254000" cy="24447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1000" dirty="0">
                <a:latin typeface="Arial" charset="0"/>
              </a:rPr>
              <a:t>8</a:t>
            </a:r>
          </a:p>
        </p:txBody>
      </p:sp>
      <p:sp>
        <p:nvSpPr>
          <p:cNvPr id="47" name="Line 88"/>
          <p:cNvSpPr>
            <a:spLocks noChangeShapeType="1"/>
          </p:cNvSpPr>
          <p:nvPr/>
        </p:nvSpPr>
        <p:spPr bwMode="auto">
          <a:xfrm>
            <a:off x="5726434" y="4599717"/>
            <a:ext cx="2376487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cs-CZ"/>
          </a:p>
        </p:txBody>
      </p:sp>
      <p:sp>
        <p:nvSpPr>
          <p:cNvPr id="48" name="Oval 89"/>
          <p:cNvSpPr>
            <a:spLocks noChangeArrowheads="1"/>
          </p:cNvSpPr>
          <p:nvPr/>
        </p:nvSpPr>
        <p:spPr bwMode="auto">
          <a:xfrm>
            <a:off x="6229427" y="4539611"/>
            <a:ext cx="88900" cy="88900"/>
          </a:xfrm>
          <a:prstGeom prst="ellipse">
            <a:avLst/>
          </a:prstGeom>
          <a:solidFill>
            <a:schemeClr val="tx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49" name="Text Box 90"/>
          <p:cNvSpPr txBox="1">
            <a:spLocks noChangeArrowheads="1"/>
          </p:cNvSpPr>
          <p:nvPr/>
        </p:nvSpPr>
        <p:spPr bwMode="auto">
          <a:xfrm>
            <a:off x="7855003" y="4288079"/>
            <a:ext cx="254000" cy="24447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1000" dirty="0">
                <a:latin typeface="Arial" charset="0"/>
              </a:rPr>
              <a:t>9</a:t>
            </a:r>
          </a:p>
        </p:txBody>
      </p:sp>
      <p:cxnSp>
        <p:nvCxnSpPr>
          <p:cNvPr id="51" name="Přímá spojovací čára 50"/>
          <p:cNvCxnSpPr/>
          <p:nvPr/>
        </p:nvCxnSpPr>
        <p:spPr>
          <a:xfrm>
            <a:off x="6285413" y="938525"/>
            <a:ext cx="0" cy="504056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3" name="Přímá spojovací čára 52"/>
          <p:cNvCxnSpPr/>
          <p:nvPr/>
        </p:nvCxnSpPr>
        <p:spPr>
          <a:xfrm>
            <a:off x="6171203" y="1456648"/>
            <a:ext cx="216024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5" name="Přímá spojovací čára 54"/>
          <p:cNvCxnSpPr/>
          <p:nvPr/>
        </p:nvCxnSpPr>
        <p:spPr>
          <a:xfrm>
            <a:off x="6069389" y="1442581"/>
            <a:ext cx="216024" cy="36004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7" name="Přímá spojovací čára 56"/>
          <p:cNvCxnSpPr/>
          <p:nvPr/>
        </p:nvCxnSpPr>
        <p:spPr>
          <a:xfrm>
            <a:off x="6285413" y="1802621"/>
            <a:ext cx="0" cy="864096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8" name="Elipsa 57"/>
          <p:cNvSpPr/>
          <p:nvPr/>
        </p:nvSpPr>
        <p:spPr>
          <a:xfrm>
            <a:off x="6069389" y="2666717"/>
            <a:ext cx="432048" cy="432048"/>
          </a:xfrm>
          <a:prstGeom prst="ellipse">
            <a:avLst/>
          </a:prstGeom>
          <a:ln>
            <a:solidFill>
              <a:schemeClr val="tx1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9" name="Elipsa 58"/>
          <p:cNvSpPr/>
          <p:nvPr/>
        </p:nvSpPr>
        <p:spPr>
          <a:xfrm>
            <a:off x="6069389" y="2882741"/>
            <a:ext cx="432048" cy="432048"/>
          </a:xfrm>
          <a:prstGeom prst="ellipse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61" name="Přímá spojovací čára 60"/>
          <p:cNvCxnSpPr>
            <a:stCxn id="59" idx="4"/>
          </p:cNvCxnSpPr>
          <p:nvPr/>
        </p:nvCxnSpPr>
        <p:spPr>
          <a:xfrm>
            <a:off x="6285413" y="3314789"/>
            <a:ext cx="0" cy="288032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3" name="Přímá spojovací čára 62"/>
          <p:cNvCxnSpPr/>
          <p:nvPr/>
        </p:nvCxnSpPr>
        <p:spPr>
          <a:xfrm flipV="1">
            <a:off x="6285413" y="3602821"/>
            <a:ext cx="144016" cy="288032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5" name="Přímá spojovací čára 64"/>
          <p:cNvCxnSpPr/>
          <p:nvPr/>
        </p:nvCxnSpPr>
        <p:spPr>
          <a:xfrm>
            <a:off x="6285413" y="3890853"/>
            <a:ext cx="2846" cy="1004704"/>
          </a:xfrm>
          <a:prstGeom prst="line">
            <a:avLst/>
          </a:prstGeom>
          <a:ln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66" name="Elipsa 65"/>
          <p:cNvSpPr/>
          <p:nvPr/>
        </p:nvSpPr>
        <p:spPr>
          <a:xfrm>
            <a:off x="6141397" y="4034869"/>
            <a:ext cx="279648" cy="279648"/>
          </a:xfrm>
          <a:prstGeom prst="ellipse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68" name="Přímá spojovací čára 67"/>
          <p:cNvCxnSpPr>
            <a:stCxn id="66" idx="6"/>
          </p:cNvCxnSpPr>
          <p:nvPr/>
        </p:nvCxnSpPr>
        <p:spPr>
          <a:xfrm>
            <a:off x="6421045" y="4174693"/>
            <a:ext cx="152400" cy="4192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69" name="Obdélník 68"/>
          <p:cNvSpPr/>
          <p:nvPr/>
        </p:nvSpPr>
        <p:spPr>
          <a:xfrm>
            <a:off x="5163090" y="1466201"/>
            <a:ext cx="360040" cy="720080"/>
          </a:xfrm>
          <a:prstGeom prst="rect">
            <a:avLst/>
          </a:prstGeom>
          <a:ln>
            <a:solidFill>
              <a:schemeClr val="tx1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71" name="Přímá spojovací čára 70"/>
          <p:cNvCxnSpPr/>
          <p:nvPr/>
        </p:nvCxnSpPr>
        <p:spPr>
          <a:xfrm flipV="1">
            <a:off x="5345723" y="1226557"/>
            <a:ext cx="3587" cy="489702"/>
          </a:xfrm>
          <a:prstGeom prst="line">
            <a:avLst/>
          </a:prstGeom>
          <a:ln>
            <a:solidFill>
              <a:schemeClr val="tx1"/>
            </a:solidFill>
            <a:headEnd type="triangle" w="med" len="med"/>
            <a:tailEnd type="none" w="med" len="med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73" name="Přímá spojovací čára 72"/>
          <p:cNvCxnSpPr/>
          <p:nvPr/>
        </p:nvCxnSpPr>
        <p:spPr>
          <a:xfrm>
            <a:off x="5349309" y="1226557"/>
            <a:ext cx="936104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9" name="Přímá spojovací čára 78"/>
          <p:cNvCxnSpPr/>
          <p:nvPr/>
        </p:nvCxnSpPr>
        <p:spPr>
          <a:xfrm flipH="1" flipV="1">
            <a:off x="5358179" y="1955117"/>
            <a:ext cx="15680" cy="2757560"/>
          </a:xfrm>
          <a:prstGeom prst="line">
            <a:avLst/>
          </a:prstGeom>
          <a:ln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85" name="Přímá spojovací čára 84"/>
          <p:cNvCxnSpPr/>
          <p:nvPr/>
        </p:nvCxnSpPr>
        <p:spPr>
          <a:xfrm>
            <a:off x="5276557" y="4715535"/>
            <a:ext cx="276225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87" name="Přímá spojovací čára 86"/>
          <p:cNvCxnSpPr/>
          <p:nvPr/>
        </p:nvCxnSpPr>
        <p:spPr>
          <a:xfrm>
            <a:off x="5343232" y="4772685"/>
            <a:ext cx="119063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89" name="Přímá spojovací čára 88"/>
          <p:cNvCxnSpPr/>
          <p:nvPr/>
        </p:nvCxnSpPr>
        <p:spPr>
          <a:xfrm>
            <a:off x="5386095" y="4834597"/>
            <a:ext cx="42862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93" name="Obdélník 92"/>
          <p:cNvSpPr/>
          <p:nvPr/>
        </p:nvSpPr>
        <p:spPr>
          <a:xfrm>
            <a:off x="6780628" y="3882683"/>
            <a:ext cx="351692" cy="548640"/>
          </a:xfrm>
          <a:prstGeom prst="rect">
            <a:avLst/>
          </a:prstGeom>
          <a:ln>
            <a:solidFill>
              <a:schemeClr val="tx1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95" name="Přímá spojovací čára 94"/>
          <p:cNvCxnSpPr/>
          <p:nvPr/>
        </p:nvCxnSpPr>
        <p:spPr>
          <a:xfrm>
            <a:off x="6780628" y="4009292"/>
            <a:ext cx="36576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96" name="Obdélník 95"/>
          <p:cNvSpPr/>
          <p:nvPr/>
        </p:nvSpPr>
        <p:spPr>
          <a:xfrm>
            <a:off x="6203852" y="1997612"/>
            <a:ext cx="182880" cy="492370"/>
          </a:xfrm>
          <a:prstGeom prst="rect">
            <a:avLst/>
          </a:prstGeom>
          <a:noFill/>
          <a:ln w="952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7" name="Text Box 80"/>
          <p:cNvSpPr txBox="1">
            <a:spLocks noChangeArrowheads="1"/>
          </p:cNvSpPr>
          <p:nvPr/>
        </p:nvSpPr>
        <p:spPr bwMode="auto">
          <a:xfrm>
            <a:off x="6395015" y="888289"/>
            <a:ext cx="254000" cy="24447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1000" dirty="0" smtClean="0">
                <a:latin typeface="Arial" charset="0"/>
              </a:rPr>
              <a:t>1</a:t>
            </a:r>
            <a:endParaRPr lang="cs-CZ" sz="1000" dirty="0">
              <a:latin typeface="Arial" charset="0"/>
            </a:endParaRPr>
          </a:p>
        </p:txBody>
      </p:sp>
      <p:sp>
        <p:nvSpPr>
          <p:cNvPr id="98" name="Text Box 91"/>
          <p:cNvSpPr txBox="1">
            <a:spLocks noChangeArrowheads="1"/>
          </p:cNvSpPr>
          <p:nvPr/>
        </p:nvSpPr>
        <p:spPr bwMode="auto">
          <a:xfrm>
            <a:off x="7069162" y="1127370"/>
            <a:ext cx="2074838" cy="258532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 marL="342900" indent="-342900">
              <a:buFontTx/>
              <a:buAutoNum type="arabicPeriod"/>
            </a:pPr>
            <a:r>
              <a:rPr lang="cs-CZ" sz="1600" dirty="0"/>
              <a:t>Přívod 22 </a:t>
            </a:r>
            <a:r>
              <a:rPr lang="cs-CZ" sz="1600" dirty="0" err="1"/>
              <a:t>kV</a:t>
            </a:r>
            <a:endParaRPr lang="cs-CZ" sz="1600" dirty="0"/>
          </a:p>
          <a:p>
            <a:pPr marL="342900" indent="-342900">
              <a:buFontTx/>
              <a:buAutoNum type="arabicPeriod"/>
            </a:pPr>
            <a:r>
              <a:rPr lang="cs-CZ" sz="1600" dirty="0"/>
              <a:t>Bleskojistka</a:t>
            </a:r>
          </a:p>
          <a:p>
            <a:pPr marL="342900" indent="-342900">
              <a:buFontTx/>
              <a:buAutoNum type="arabicPeriod"/>
            </a:pPr>
            <a:r>
              <a:rPr lang="cs-CZ" sz="1600" dirty="0"/>
              <a:t>Odpojovač</a:t>
            </a:r>
          </a:p>
          <a:p>
            <a:pPr marL="342900" indent="-342900">
              <a:buFontTx/>
              <a:buAutoNum type="arabicPeriod"/>
            </a:pPr>
            <a:r>
              <a:rPr lang="cs-CZ" sz="1600" dirty="0"/>
              <a:t>Pojistka </a:t>
            </a:r>
            <a:r>
              <a:rPr lang="cs-CZ" sz="1600" dirty="0" err="1"/>
              <a:t>vn</a:t>
            </a:r>
            <a:endParaRPr lang="cs-CZ" sz="1600" dirty="0"/>
          </a:p>
          <a:p>
            <a:pPr marL="342900" indent="-342900">
              <a:buFontTx/>
              <a:buAutoNum type="arabicPeriod"/>
            </a:pPr>
            <a:r>
              <a:rPr lang="cs-CZ" sz="1600" dirty="0"/>
              <a:t>Transformátor</a:t>
            </a:r>
          </a:p>
          <a:p>
            <a:pPr marL="342900" indent="-342900">
              <a:buFontTx/>
              <a:buAutoNum type="arabicPeriod"/>
            </a:pPr>
            <a:r>
              <a:rPr lang="cs-CZ" sz="1600" dirty="0"/>
              <a:t>Jistič</a:t>
            </a:r>
          </a:p>
          <a:p>
            <a:pPr marL="342900" indent="-342900">
              <a:buFontTx/>
              <a:buAutoNum type="arabicPeriod"/>
            </a:pPr>
            <a:r>
              <a:rPr lang="cs-CZ" sz="1600" dirty="0"/>
              <a:t>MTP</a:t>
            </a:r>
          </a:p>
          <a:p>
            <a:pPr marL="342900" indent="-342900">
              <a:buFontTx/>
              <a:buAutoNum type="arabicPeriod"/>
            </a:pPr>
            <a:r>
              <a:rPr lang="cs-CZ" sz="1600" dirty="0"/>
              <a:t>Elektroměr celkové spotřeby</a:t>
            </a:r>
          </a:p>
          <a:p>
            <a:pPr marL="342900" indent="-342900">
              <a:buFontTx/>
              <a:buAutoNum type="arabicPeriod"/>
            </a:pPr>
            <a:r>
              <a:rPr lang="cs-CZ" sz="1600" dirty="0"/>
              <a:t>Přípojnice </a:t>
            </a:r>
          </a:p>
        </p:txBody>
      </p:sp>
      <p:sp>
        <p:nvSpPr>
          <p:cNvPr id="100" name="Obdélník 99"/>
          <p:cNvSpPr/>
          <p:nvPr/>
        </p:nvSpPr>
        <p:spPr>
          <a:xfrm>
            <a:off x="393895" y="4895557"/>
            <a:ext cx="8468751" cy="1730327"/>
          </a:xfrm>
          <a:prstGeom prst="rect">
            <a:avLst/>
          </a:prstGeom>
          <a:solidFill>
            <a:schemeClr val="bg1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342900" indent="-342900">
              <a:buFont typeface="+mj-lt"/>
              <a:buAutoNum type="arabicPeriod"/>
            </a:pPr>
            <a:r>
              <a:rPr lang="cs-CZ" dirty="0" smtClean="0">
                <a:solidFill>
                  <a:schemeClr val="tx1"/>
                </a:solidFill>
              </a:rPr>
              <a:t>Do pracovních listů překreslete schéma sloupové transformovny a popište jeho očíslované části</a:t>
            </a:r>
            <a:r>
              <a:rPr lang="cs-CZ" dirty="0" smtClean="0">
                <a:solidFill>
                  <a:schemeClr val="tx1"/>
                </a:solidFill>
              </a:rPr>
              <a:t>.</a:t>
            </a:r>
            <a:endParaRPr lang="cs-CZ" dirty="0" smtClean="0">
              <a:solidFill>
                <a:schemeClr val="tx1"/>
              </a:solidFill>
            </a:endParaRPr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8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541288"/>
          </a:xfrm>
          <a:solidFill>
            <a:srgbClr val="FFC000"/>
          </a:solidFill>
        </p:spPr>
        <p:txBody>
          <a:bodyPr>
            <a:noAutofit/>
          </a:bodyPr>
          <a:lstStyle/>
          <a:p>
            <a:r>
              <a:rPr lang="cs-CZ" sz="2800" dirty="0" smtClean="0"/>
              <a:t>Sloupová trafostanice</a:t>
            </a:r>
            <a:endParaRPr lang="cs-CZ" sz="2800" dirty="0"/>
          </a:p>
        </p:txBody>
      </p:sp>
      <p:pic>
        <p:nvPicPr>
          <p:cNvPr id="1026" name="Picture 2" descr="F:\Foto\Výuka\2008-12-03-2058-07\SN850095.JPG"/>
          <p:cNvPicPr>
            <a:picLocks noChangeAspect="1" noChangeArrowheads="1"/>
          </p:cNvPicPr>
          <p:nvPr/>
        </p:nvPicPr>
        <p:blipFill>
          <a:blip r:embed="rId3" cstate="screen"/>
          <a:srcRect/>
          <a:stretch>
            <a:fillRect/>
          </a:stretch>
        </p:blipFill>
        <p:spPr bwMode="auto">
          <a:xfrm>
            <a:off x="-10972800" y="-8229600"/>
            <a:ext cx="5280000" cy="3960000"/>
          </a:xfrm>
          <a:prstGeom prst="rect">
            <a:avLst/>
          </a:prstGeom>
          <a:noFill/>
        </p:spPr>
      </p:pic>
      <p:pic>
        <p:nvPicPr>
          <p:cNvPr id="1027" name="Picture 3" descr="F:\Foto\Výuka\2008-12-03-2058-07\SN850095.JPG"/>
          <p:cNvPicPr>
            <a:picLocks noChangeAspect="1" noChangeArrowheads="1"/>
          </p:cNvPicPr>
          <p:nvPr/>
        </p:nvPicPr>
        <p:blipFill>
          <a:blip r:embed="rId3" cstate="screen"/>
          <a:srcRect/>
          <a:stretch>
            <a:fillRect/>
          </a:stretch>
        </p:blipFill>
        <p:spPr bwMode="auto">
          <a:xfrm>
            <a:off x="-10972800" y="-8229600"/>
            <a:ext cx="5280000" cy="3960000"/>
          </a:xfrm>
          <a:prstGeom prst="rect">
            <a:avLst/>
          </a:prstGeom>
          <a:noFill/>
        </p:spPr>
      </p:pic>
      <p:pic>
        <p:nvPicPr>
          <p:cNvPr id="1028" name="Picture 4" descr="F:\Foto\Výuka\2008-12-03-2058-07\SN850095.JPG"/>
          <p:cNvPicPr>
            <a:picLocks noChangeAspect="1" noChangeArrowheads="1"/>
          </p:cNvPicPr>
          <p:nvPr/>
        </p:nvPicPr>
        <p:blipFill>
          <a:blip r:embed="rId4" cstate="screen"/>
          <a:srcRect/>
          <a:stretch>
            <a:fillRect/>
          </a:stretch>
        </p:blipFill>
        <p:spPr bwMode="auto">
          <a:xfrm>
            <a:off x="-10972800" y="-8229600"/>
            <a:ext cx="3960000" cy="2970000"/>
          </a:xfrm>
          <a:prstGeom prst="rect">
            <a:avLst/>
          </a:prstGeom>
          <a:noFill/>
        </p:spPr>
      </p:pic>
      <p:pic>
        <p:nvPicPr>
          <p:cNvPr id="1029" name="Picture 5" descr="F:\Foto\Výuka\2008-12-03-2058-07\SN850095.JPG"/>
          <p:cNvPicPr>
            <a:picLocks noChangeAspect="1" noChangeArrowheads="1"/>
          </p:cNvPicPr>
          <p:nvPr/>
        </p:nvPicPr>
        <p:blipFill>
          <a:blip r:embed="rId5" cstate="screen"/>
          <a:srcRect/>
          <a:stretch>
            <a:fillRect/>
          </a:stretch>
        </p:blipFill>
        <p:spPr bwMode="auto">
          <a:xfrm>
            <a:off x="508000" y="820056"/>
            <a:ext cx="4064000" cy="4477659"/>
          </a:xfrm>
          <a:prstGeom prst="rect">
            <a:avLst/>
          </a:prstGeom>
          <a:noFill/>
        </p:spPr>
      </p:pic>
      <p:pic>
        <p:nvPicPr>
          <p:cNvPr id="1030" name="Picture 6" descr="F:\Foto\Výuka\2008-12-03-2058-07\SN850085.JPG"/>
          <p:cNvPicPr>
            <a:picLocks noChangeAspect="1" noChangeArrowheads="1"/>
          </p:cNvPicPr>
          <p:nvPr/>
        </p:nvPicPr>
        <p:blipFill>
          <a:blip r:embed="rId6" cstate="screen"/>
          <a:srcRect/>
          <a:stretch>
            <a:fillRect/>
          </a:stretch>
        </p:blipFill>
        <p:spPr bwMode="auto">
          <a:xfrm>
            <a:off x="-10972800" y="-8229600"/>
            <a:ext cx="5280000" cy="3960000"/>
          </a:xfrm>
          <a:prstGeom prst="rect">
            <a:avLst/>
          </a:prstGeom>
          <a:noFill/>
        </p:spPr>
      </p:pic>
      <p:pic>
        <p:nvPicPr>
          <p:cNvPr id="1032" name="Picture 8" descr="F:\Foto\Výuka\2008-12-03-2058-07\SN850085.JPG"/>
          <p:cNvPicPr>
            <a:picLocks noChangeAspect="1" noChangeArrowheads="1"/>
          </p:cNvPicPr>
          <p:nvPr/>
        </p:nvPicPr>
        <p:blipFill>
          <a:blip r:embed="rId7" cstate="screen"/>
          <a:srcRect/>
          <a:stretch>
            <a:fillRect/>
          </a:stretch>
        </p:blipFill>
        <p:spPr bwMode="auto">
          <a:xfrm>
            <a:off x="4586514" y="823685"/>
            <a:ext cx="4078515" cy="5780315"/>
          </a:xfrm>
          <a:prstGeom prst="rect">
            <a:avLst/>
          </a:prstGeom>
          <a:noFill/>
        </p:spPr>
      </p:pic>
      <p:pic>
        <p:nvPicPr>
          <p:cNvPr id="1033" name="Picture 9" descr="F:\Foto\Výuka\2008-12-03-2058-07\SN850098.JPG"/>
          <p:cNvPicPr>
            <a:picLocks noChangeAspect="1" noChangeArrowheads="1"/>
          </p:cNvPicPr>
          <p:nvPr/>
        </p:nvPicPr>
        <p:blipFill>
          <a:blip r:embed="rId8" cstate="screen"/>
          <a:srcRect/>
          <a:stretch>
            <a:fillRect/>
          </a:stretch>
        </p:blipFill>
        <p:spPr bwMode="auto">
          <a:xfrm>
            <a:off x="4572000" y="841829"/>
            <a:ext cx="4078514" cy="5747657"/>
          </a:xfrm>
          <a:prstGeom prst="rect">
            <a:avLst/>
          </a:prstGeom>
          <a:noFill/>
        </p:spPr>
      </p:pic>
      <p:sp>
        <p:nvSpPr>
          <p:cNvPr id="11" name="Obdélník 10"/>
          <p:cNvSpPr/>
          <p:nvPr/>
        </p:nvSpPr>
        <p:spPr>
          <a:xfrm>
            <a:off x="508000" y="5152571"/>
            <a:ext cx="8157029" cy="1494972"/>
          </a:xfrm>
          <a:prstGeom prst="rect">
            <a:avLst/>
          </a:prstGeom>
          <a:solidFill>
            <a:schemeClr val="bg1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342900" indent="-342900">
              <a:buFont typeface="+mj-lt"/>
              <a:buAutoNum type="arabicPeriod"/>
            </a:pPr>
            <a:r>
              <a:rPr lang="cs-CZ" dirty="0" smtClean="0">
                <a:solidFill>
                  <a:schemeClr val="tx1"/>
                </a:solidFill>
              </a:rPr>
              <a:t>Na obrázcích je několik snímků sloupové trafostanice. Napište, jak je zabezpečena ochrana proti přepětí a jaké podmínky musí splňovat.</a:t>
            </a:r>
          </a:p>
          <a:p>
            <a:pPr marL="342900" indent="-342900">
              <a:buFont typeface="+mj-lt"/>
              <a:buAutoNum type="arabicPeriod"/>
            </a:pPr>
            <a:r>
              <a:rPr lang="cs-CZ" dirty="0" smtClean="0">
                <a:solidFill>
                  <a:schemeClr val="tx1"/>
                </a:solidFill>
              </a:rPr>
              <a:t>Napište, jak je jištěna primární a sekundární strana připojené sítě.</a:t>
            </a:r>
            <a:endParaRPr lang="cs-CZ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2000"/>
                                        <p:tgtEl>
                                          <p:spTgt spid="10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527220"/>
          </a:xfrm>
          <a:solidFill>
            <a:srgbClr val="FFC000"/>
          </a:solidFill>
        </p:spPr>
        <p:txBody>
          <a:bodyPr>
            <a:noAutofit/>
          </a:bodyPr>
          <a:lstStyle/>
          <a:p>
            <a:r>
              <a:rPr lang="cs-CZ" sz="2800" dirty="0" smtClean="0"/>
              <a:t>Zakreslení trafostanice</a:t>
            </a:r>
            <a:endParaRPr lang="cs-CZ" sz="2800" dirty="0"/>
          </a:p>
        </p:txBody>
      </p:sp>
      <p:grpSp>
        <p:nvGrpSpPr>
          <p:cNvPr id="72" name="Skupina 71"/>
          <p:cNvGrpSpPr/>
          <p:nvPr/>
        </p:nvGrpSpPr>
        <p:grpSpPr>
          <a:xfrm>
            <a:off x="187792" y="1112241"/>
            <a:ext cx="7638757" cy="5204874"/>
            <a:chOff x="187792" y="1112241"/>
            <a:chExt cx="7638757" cy="5204874"/>
          </a:xfrm>
        </p:grpSpPr>
        <p:sp>
          <p:nvSpPr>
            <p:cNvPr id="3" name="Line 27"/>
            <p:cNvSpPr>
              <a:spLocks noChangeShapeType="1"/>
            </p:cNvSpPr>
            <p:nvPr/>
          </p:nvSpPr>
          <p:spPr bwMode="auto">
            <a:xfrm flipH="1">
              <a:off x="1123674" y="5204274"/>
              <a:ext cx="1349429" cy="916233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cs-CZ"/>
            </a:p>
          </p:txBody>
        </p:sp>
        <p:sp>
          <p:nvSpPr>
            <p:cNvPr id="4" name="Line 28"/>
            <p:cNvSpPr>
              <a:spLocks noChangeShapeType="1"/>
            </p:cNvSpPr>
            <p:nvPr/>
          </p:nvSpPr>
          <p:spPr bwMode="auto">
            <a:xfrm>
              <a:off x="2471687" y="5204274"/>
              <a:ext cx="4946020" cy="0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cs-CZ"/>
            </a:p>
          </p:txBody>
        </p:sp>
        <p:sp>
          <p:nvSpPr>
            <p:cNvPr id="9" name="Line 75"/>
            <p:cNvSpPr>
              <a:spLocks noChangeShapeType="1"/>
            </p:cNvSpPr>
            <p:nvPr/>
          </p:nvSpPr>
          <p:spPr bwMode="auto">
            <a:xfrm>
              <a:off x="2729395" y="5387520"/>
              <a:ext cx="4688312" cy="0"/>
            </a:xfrm>
            <a:prstGeom prst="line">
              <a:avLst/>
            </a:prstGeom>
            <a:ln>
              <a:headEnd/>
              <a:tailE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/>
            <a:lstStyle/>
            <a:p>
              <a:endParaRPr lang="cs-CZ"/>
            </a:p>
          </p:txBody>
        </p:sp>
        <p:sp>
          <p:nvSpPr>
            <p:cNvPr id="10" name="Line 76"/>
            <p:cNvSpPr>
              <a:spLocks noChangeShapeType="1"/>
            </p:cNvSpPr>
            <p:nvPr/>
          </p:nvSpPr>
          <p:spPr bwMode="auto">
            <a:xfrm>
              <a:off x="3628543" y="5387520"/>
              <a:ext cx="0" cy="672353"/>
            </a:xfrm>
            <a:prstGeom prst="line">
              <a:avLst/>
            </a:prstGeom>
            <a:ln>
              <a:headEnd/>
              <a:tailE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/>
            <a:lstStyle/>
            <a:p>
              <a:endParaRPr lang="cs-CZ"/>
            </a:p>
          </p:txBody>
        </p:sp>
        <p:sp>
          <p:nvSpPr>
            <p:cNvPr id="11" name="Rectangle 77"/>
            <p:cNvSpPr>
              <a:spLocks noChangeArrowheads="1"/>
            </p:cNvSpPr>
            <p:nvPr/>
          </p:nvSpPr>
          <p:spPr bwMode="auto">
            <a:xfrm>
              <a:off x="2921969" y="5632747"/>
              <a:ext cx="577720" cy="366493"/>
            </a:xfrm>
            <a:prstGeom prst="rect">
              <a:avLst/>
            </a:prstGeom>
            <a:noFill/>
            <a:ln w="2857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r>
                <a:rPr lang="cs-CZ" dirty="0" smtClean="0"/>
                <a:t>4</a:t>
              </a:r>
              <a:endParaRPr lang="cs-CZ" dirty="0"/>
            </a:p>
          </p:txBody>
        </p:sp>
        <p:sp>
          <p:nvSpPr>
            <p:cNvPr id="12" name="Line 78"/>
            <p:cNvSpPr>
              <a:spLocks noChangeShapeType="1"/>
            </p:cNvSpPr>
            <p:nvPr/>
          </p:nvSpPr>
          <p:spPr bwMode="auto">
            <a:xfrm>
              <a:off x="4655129" y="5387520"/>
              <a:ext cx="0" cy="672353"/>
            </a:xfrm>
            <a:prstGeom prst="line">
              <a:avLst/>
            </a:prstGeom>
            <a:ln>
              <a:headEnd/>
              <a:tailE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/>
            <a:lstStyle/>
            <a:p>
              <a:endParaRPr lang="cs-CZ"/>
            </a:p>
          </p:txBody>
        </p:sp>
        <p:sp>
          <p:nvSpPr>
            <p:cNvPr id="13" name="Line 79"/>
            <p:cNvSpPr>
              <a:spLocks noChangeShapeType="1"/>
            </p:cNvSpPr>
            <p:nvPr/>
          </p:nvSpPr>
          <p:spPr bwMode="auto">
            <a:xfrm>
              <a:off x="5683131" y="5387520"/>
              <a:ext cx="0" cy="672353"/>
            </a:xfrm>
            <a:prstGeom prst="line">
              <a:avLst/>
            </a:prstGeom>
            <a:ln>
              <a:headEnd/>
              <a:tailE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/>
            <a:lstStyle/>
            <a:p>
              <a:endParaRPr lang="cs-CZ"/>
            </a:p>
          </p:txBody>
        </p:sp>
        <p:sp>
          <p:nvSpPr>
            <p:cNvPr id="14" name="Rectangle 82"/>
            <p:cNvSpPr>
              <a:spLocks noChangeArrowheads="1"/>
            </p:cNvSpPr>
            <p:nvPr/>
          </p:nvSpPr>
          <p:spPr bwMode="auto">
            <a:xfrm>
              <a:off x="3884836" y="5632747"/>
              <a:ext cx="577720" cy="366493"/>
            </a:xfrm>
            <a:prstGeom prst="rect">
              <a:avLst/>
            </a:prstGeom>
            <a:noFill/>
            <a:ln w="2857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r>
                <a:rPr lang="cs-CZ" dirty="0" smtClean="0"/>
                <a:t>5</a:t>
              </a:r>
              <a:endParaRPr lang="cs-CZ" dirty="0"/>
            </a:p>
          </p:txBody>
        </p:sp>
        <p:sp>
          <p:nvSpPr>
            <p:cNvPr id="15" name="Rectangle 83"/>
            <p:cNvSpPr>
              <a:spLocks noChangeArrowheads="1"/>
            </p:cNvSpPr>
            <p:nvPr/>
          </p:nvSpPr>
          <p:spPr bwMode="auto">
            <a:xfrm>
              <a:off x="4847702" y="5632747"/>
              <a:ext cx="577720" cy="366493"/>
            </a:xfrm>
            <a:prstGeom prst="rect">
              <a:avLst/>
            </a:prstGeom>
            <a:noFill/>
            <a:ln w="2857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r>
                <a:rPr lang="cs-CZ" dirty="0" smtClean="0"/>
                <a:t>6</a:t>
              </a:r>
              <a:endParaRPr lang="cs-CZ" dirty="0"/>
            </a:p>
          </p:txBody>
        </p:sp>
        <p:sp>
          <p:nvSpPr>
            <p:cNvPr id="16" name="Line 90"/>
            <p:cNvSpPr>
              <a:spLocks noChangeShapeType="1"/>
            </p:cNvSpPr>
            <p:nvPr/>
          </p:nvSpPr>
          <p:spPr bwMode="auto">
            <a:xfrm>
              <a:off x="2921969" y="5449501"/>
              <a:ext cx="192573" cy="0"/>
            </a:xfrm>
            <a:prstGeom prst="line">
              <a:avLst/>
            </a:prstGeom>
            <a:noFill/>
            <a:ln w="2857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cs-CZ"/>
            </a:p>
          </p:txBody>
        </p:sp>
        <p:sp>
          <p:nvSpPr>
            <p:cNvPr id="17" name="Line 91"/>
            <p:cNvSpPr>
              <a:spLocks noChangeShapeType="1"/>
            </p:cNvSpPr>
            <p:nvPr/>
          </p:nvSpPr>
          <p:spPr bwMode="auto">
            <a:xfrm>
              <a:off x="3884836" y="5449501"/>
              <a:ext cx="192573" cy="0"/>
            </a:xfrm>
            <a:prstGeom prst="line">
              <a:avLst/>
            </a:prstGeom>
            <a:noFill/>
            <a:ln w="2857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cs-CZ"/>
            </a:p>
          </p:txBody>
        </p:sp>
        <p:sp>
          <p:nvSpPr>
            <p:cNvPr id="18" name="Line 92"/>
            <p:cNvSpPr>
              <a:spLocks noChangeShapeType="1"/>
            </p:cNvSpPr>
            <p:nvPr/>
          </p:nvSpPr>
          <p:spPr bwMode="auto">
            <a:xfrm>
              <a:off x="4847702" y="5449501"/>
              <a:ext cx="192573" cy="0"/>
            </a:xfrm>
            <a:prstGeom prst="line">
              <a:avLst/>
            </a:prstGeom>
            <a:noFill/>
            <a:ln w="2857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cs-CZ"/>
            </a:p>
          </p:txBody>
        </p:sp>
        <p:sp>
          <p:nvSpPr>
            <p:cNvPr id="19" name="Obdélník 18"/>
            <p:cNvSpPr/>
            <p:nvPr/>
          </p:nvSpPr>
          <p:spPr>
            <a:xfrm>
              <a:off x="2864757" y="5386842"/>
              <a:ext cx="300038" cy="114300"/>
            </a:xfrm>
            <a:prstGeom prst="rect">
              <a:avLst/>
            </a:prstGeom>
            <a:noFill/>
            <a:ln w="9525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0" name="Obdélník 19"/>
            <p:cNvSpPr/>
            <p:nvPr/>
          </p:nvSpPr>
          <p:spPr>
            <a:xfrm>
              <a:off x="3826782" y="5391605"/>
              <a:ext cx="300038" cy="114300"/>
            </a:xfrm>
            <a:prstGeom prst="rect">
              <a:avLst/>
            </a:prstGeom>
            <a:noFill/>
            <a:ln w="9525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1" name="Obdélník 20"/>
            <p:cNvSpPr/>
            <p:nvPr/>
          </p:nvSpPr>
          <p:spPr>
            <a:xfrm>
              <a:off x="4788807" y="5396368"/>
              <a:ext cx="300038" cy="114300"/>
            </a:xfrm>
            <a:prstGeom prst="rect">
              <a:avLst/>
            </a:prstGeom>
            <a:noFill/>
            <a:ln w="9525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grpSp>
          <p:nvGrpSpPr>
            <p:cNvPr id="31" name="Skupina 30"/>
            <p:cNvGrpSpPr/>
            <p:nvPr/>
          </p:nvGrpSpPr>
          <p:grpSpPr>
            <a:xfrm>
              <a:off x="2126570" y="5448153"/>
              <a:ext cx="442912" cy="868962"/>
              <a:chOff x="2881313" y="5419124"/>
              <a:chExt cx="442912" cy="868962"/>
            </a:xfrm>
          </p:grpSpPr>
          <p:sp>
            <p:nvSpPr>
              <p:cNvPr id="5" name="Rectangle 38"/>
              <p:cNvSpPr>
                <a:spLocks noChangeArrowheads="1"/>
              </p:cNvSpPr>
              <p:nvPr/>
            </p:nvSpPr>
            <p:spPr bwMode="auto">
              <a:xfrm>
                <a:off x="3027364" y="5679888"/>
                <a:ext cx="153985" cy="268475"/>
              </a:xfrm>
              <a:prstGeom prst="rect">
                <a:avLst/>
              </a:prstGeom>
              <a:noFill/>
              <a:ln w="9525">
                <a:solidFill>
                  <a:schemeClr val="tx1"/>
                </a:solidFill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6" name="Line 42"/>
              <p:cNvSpPr>
                <a:spLocks noChangeShapeType="1"/>
              </p:cNvSpPr>
              <p:nvPr/>
            </p:nvSpPr>
            <p:spPr bwMode="auto">
              <a:xfrm>
                <a:off x="3005693" y="6205493"/>
                <a:ext cx="182951" cy="0"/>
              </a:xfrm>
              <a:prstGeom prst="line">
                <a:avLst/>
              </a:prstGeom>
              <a:noFill/>
              <a:ln w="9525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7" name="Line 43"/>
              <p:cNvSpPr>
                <a:spLocks noChangeShapeType="1"/>
              </p:cNvSpPr>
              <p:nvPr/>
            </p:nvSpPr>
            <p:spPr bwMode="auto">
              <a:xfrm>
                <a:off x="3051178" y="6249987"/>
                <a:ext cx="91981" cy="0"/>
              </a:xfrm>
              <a:prstGeom prst="line">
                <a:avLst/>
              </a:prstGeom>
              <a:noFill/>
              <a:ln w="9525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8" name="Text Box 45"/>
              <p:cNvSpPr txBox="1">
                <a:spLocks noChangeArrowheads="1"/>
              </p:cNvSpPr>
              <p:nvPr/>
            </p:nvSpPr>
            <p:spPr bwMode="auto">
              <a:xfrm>
                <a:off x="2905002" y="5419124"/>
                <a:ext cx="387979" cy="274870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  <a:effectLst/>
            </p:spPr>
            <p:txBody>
              <a:bodyPr wrap="none">
                <a:spAutoFit/>
              </a:bodyPr>
              <a:lstStyle/>
              <a:p>
                <a:r>
                  <a:rPr lang="cs-CZ" sz="1200"/>
                  <a:t>TR</a:t>
                </a:r>
              </a:p>
            </p:txBody>
          </p:sp>
          <p:sp>
            <p:nvSpPr>
              <p:cNvPr id="22" name="Elipsa 21"/>
              <p:cNvSpPr/>
              <p:nvPr/>
            </p:nvSpPr>
            <p:spPr>
              <a:xfrm>
                <a:off x="2967038" y="5443538"/>
                <a:ext cx="266700" cy="233362"/>
              </a:xfrm>
              <a:prstGeom prst="ellipse">
                <a:avLst/>
              </a:prstGeom>
              <a:noFill/>
              <a:ln w="12700"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cxnSp>
            <p:nvCxnSpPr>
              <p:cNvPr id="24" name="Přímá spojovací šipka 23"/>
              <p:cNvCxnSpPr>
                <a:stCxn id="22" idx="4"/>
              </p:cNvCxnSpPr>
              <p:nvPr/>
            </p:nvCxnSpPr>
            <p:spPr>
              <a:xfrm>
                <a:off x="3100388" y="5676900"/>
                <a:ext cx="0" cy="142875"/>
              </a:xfrm>
              <a:prstGeom prst="straightConnector1">
                <a:avLst/>
              </a:prstGeom>
              <a:ln w="12700">
                <a:solidFill>
                  <a:schemeClr val="tx1"/>
                </a:solidFill>
                <a:tailEnd type="arrow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6" name="Přímá spojovací čára 25"/>
              <p:cNvCxnSpPr>
                <a:stCxn id="5" idx="2"/>
              </p:cNvCxnSpPr>
              <p:nvPr/>
            </p:nvCxnSpPr>
            <p:spPr>
              <a:xfrm>
                <a:off x="3104357" y="5948363"/>
                <a:ext cx="793" cy="252412"/>
              </a:xfrm>
              <a:prstGeom prst="line">
                <a:avLst/>
              </a:prstGeom>
              <a:ln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27" name="Line 43"/>
              <p:cNvSpPr>
                <a:spLocks noChangeShapeType="1"/>
              </p:cNvSpPr>
              <p:nvPr/>
            </p:nvSpPr>
            <p:spPr bwMode="auto">
              <a:xfrm flipV="1">
                <a:off x="3074991" y="6286499"/>
                <a:ext cx="49209" cy="1587"/>
              </a:xfrm>
              <a:prstGeom prst="line">
                <a:avLst/>
              </a:prstGeom>
              <a:noFill/>
              <a:ln w="9525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cs-CZ"/>
              </a:p>
            </p:txBody>
          </p:sp>
          <p:cxnSp>
            <p:nvCxnSpPr>
              <p:cNvPr id="29" name="Přímá spojovací čára 28"/>
              <p:cNvCxnSpPr/>
              <p:nvPr/>
            </p:nvCxnSpPr>
            <p:spPr>
              <a:xfrm>
                <a:off x="2881313" y="5434013"/>
                <a:ext cx="442912" cy="0"/>
              </a:xfrm>
              <a:prstGeom prst="line">
                <a:avLst/>
              </a:prstGeom>
              <a:ln w="12700"/>
            </p:spPr>
            <p:style>
              <a:lnRef idx="1">
                <a:schemeClr val="dk1"/>
              </a:lnRef>
              <a:fillRef idx="0">
                <a:schemeClr val="dk1"/>
              </a:fillRef>
              <a:effectRef idx="0">
                <a:schemeClr val="dk1"/>
              </a:effectRef>
              <a:fontRef idx="minor">
                <a:schemeClr val="tx1"/>
              </a:fontRef>
            </p:style>
          </p:cxnSp>
        </p:grpSp>
        <p:cxnSp>
          <p:nvCxnSpPr>
            <p:cNvPr id="34" name="Přímá spojovací čára 33"/>
            <p:cNvCxnSpPr/>
            <p:nvPr/>
          </p:nvCxnSpPr>
          <p:spPr>
            <a:xfrm flipV="1">
              <a:off x="187792" y="5177804"/>
              <a:ext cx="1561514" cy="956603"/>
            </a:xfrm>
            <a:prstGeom prst="line">
              <a:avLst/>
            </a:prstGeom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cxnSp>
          <p:nvCxnSpPr>
            <p:cNvPr id="36" name="Přímá spojovací čára 35"/>
            <p:cNvCxnSpPr/>
            <p:nvPr/>
          </p:nvCxnSpPr>
          <p:spPr>
            <a:xfrm flipV="1">
              <a:off x="1749306" y="2279860"/>
              <a:ext cx="0" cy="2883877"/>
            </a:xfrm>
            <a:prstGeom prst="line">
              <a:avLst/>
            </a:prstGeom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cxnSp>
          <p:nvCxnSpPr>
            <p:cNvPr id="38" name="Přímá spojovací čára 37"/>
            <p:cNvCxnSpPr/>
            <p:nvPr/>
          </p:nvCxnSpPr>
          <p:spPr>
            <a:xfrm>
              <a:off x="1749306" y="2279860"/>
              <a:ext cx="5641145" cy="0"/>
            </a:xfrm>
            <a:prstGeom prst="line">
              <a:avLst/>
            </a:prstGeom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sp>
          <p:nvSpPr>
            <p:cNvPr id="39" name="Obdélník 38"/>
            <p:cNvSpPr/>
            <p:nvPr/>
          </p:nvSpPr>
          <p:spPr>
            <a:xfrm>
              <a:off x="2368285" y="2659687"/>
              <a:ext cx="5458264" cy="2053884"/>
            </a:xfrm>
            <a:prstGeom prst="rect">
              <a:avLst/>
            </a:prstGeom>
            <a:no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0" name="Rectangle 53"/>
            <p:cNvSpPr>
              <a:spLocks noChangeArrowheads="1"/>
            </p:cNvSpPr>
            <p:nvPr/>
          </p:nvSpPr>
          <p:spPr bwMode="auto">
            <a:xfrm>
              <a:off x="2913106" y="3067651"/>
              <a:ext cx="1523130" cy="675249"/>
            </a:xfrm>
            <a:custGeom>
              <a:avLst/>
              <a:gdLst>
                <a:gd name="connsiteX0" fmla="*/ 0 w 385147"/>
                <a:gd name="connsiteY0" fmla="*/ 0 h 489107"/>
                <a:gd name="connsiteX1" fmla="*/ 385147 w 385147"/>
                <a:gd name="connsiteY1" fmla="*/ 0 h 489107"/>
                <a:gd name="connsiteX2" fmla="*/ 385147 w 385147"/>
                <a:gd name="connsiteY2" fmla="*/ 489107 h 489107"/>
                <a:gd name="connsiteX3" fmla="*/ 0 w 385147"/>
                <a:gd name="connsiteY3" fmla="*/ 489107 h 489107"/>
                <a:gd name="connsiteX4" fmla="*/ 0 w 385147"/>
                <a:gd name="connsiteY4" fmla="*/ 0 h 489107"/>
                <a:gd name="connsiteX0" fmla="*/ 0 w 385147"/>
                <a:gd name="connsiteY0" fmla="*/ 0 h 489107"/>
                <a:gd name="connsiteX1" fmla="*/ 385147 w 385147"/>
                <a:gd name="connsiteY1" fmla="*/ 0 h 489107"/>
                <a:gd name="connsiteX2" fmla="*/ 385147 w 385147"/>
                <a:gd name="connsiteY2" fmla="*/ 304741 h 489107"/>
                <a:gd name="connsiteX3" fmla="*/ 385147 w 385147"/>
                <a:gd name="connsiteY3" fmla="*/ 489107 h 489107"/>
                <a:gd name="connsiteX4" fmla="*/ 0 w 385147"/>
                <a:gd name="connsiteY4" fmla="*/ 489107 h 489107"/>
                <a:gd name="connsiteX5" fmla="*/ 0 w 385147"/>
                <a:gd name="connsiteY5" fmla="*/ 0 h 489107"/>
                <a:gd name="connsiteX0" fmla="*/ 0 w 855894"/>
                <a:gd name="connsiteY0" fmla="*/ 0 h 489107"/>
                <a:gd name="connsiteX1" fmla="*/ 385147 w 855894"/>
                <a:gd name="connsiteY1" fmla="*/ 0 h 489107"/>
                <a:gd name="connsiteX2" fmla="*/ 855894 w 855894"/>
                <a:gd name="connsiteY2" fmla="*/ 312757 h 489107"/>
                <a:gd name="connsiteX3" fmla="*/ 385147 w 855894"/>
                <a:gd name="connsiteY3" fmla="*/ 304741 h 489107"/>
                <a:gd name="connsiteX4" fmla="*/ 385147 w 855894"/>
                <a:gd name="connsiteY4" fmla="*/ 489107 h 489107"/>
                <a:gd name="connsiteX5" fmla="*/ 0 w 855894"/>
                <a:gd name="connsiteY5" fmla="*/ 489107 h 489107"/>
                <a:gd name="connsiteX6" fmla="*/ 0 w 855894"/>
                <a:gd name="connsiteY6" fmla="*/ 0 h 489107"/>
                <a:gd name="connsiteX0" fmla="*/ 0 w 863872"/>
                <a:gd name="connsiteY0" fmla="*/ 0 h 489107"/>
                <a:gd name="connsiteX1" fmla="*/ 385147 w 863872"/>
                <a:gd name="connsiteY1" fmla="*/ 0 h 489107"/>
                <a:gd name="connsiteX2" fmla="*/ 863872 w 863872"/>
                <a:gd name="connsiteY2" fmla="*/ 136 h 489107"/>
                <a:gd name="connsiteX3" fmla="*/ 855894 w 863872"/>
                <a:gd name="connsiteY3" fmla="*/ 312757 h 489107"/>
                <a:gd name="connsiteX4" fmla="*/ 385147 w 863872"/>
                <a:gd name="connsiteY4" fmla="*/ 304741 h 489107"/>
                <a:gd name="connsiteX5" fmla="*/ 385147 w 863872"/>
                <a:gd name="connsiteY5" fmla="*/ 489107 h 489107"/>
                <a:gd name="connsiteX6" fmla="*/ 0 w 863872"/>
                <a:gd name="connsiteY6" fmla="*/ 489107 h 489107"/>
                <a:gd name="connsiteX7" fmla="*/ 0 w 863872"/>
                <a:gd name="connsiteY7" fmla="*/ 0 h 489107"/>
                <a:gd name="connsiteX0" fmla="*/ 0 w 855894"/>
                <a:gd name="connsiteY0" fmla="*/ 0 h 489107"/>
                <a:gd name="connsiteX1" fmla="*/ 385147 w 855894"/>
                <a:gd name="connsiteY1" fmla="*/ 0 h 489107"/>
                <a:gd name="connsiteX2" fmla="*/ 855893 w 855894"/>
                <a:gd name="connsiteY2" fmla="*/ 136 h 489107"/>
                <a:gd name="connsiteX3" fmla="*/ 855894 w 855894"/>
                <a:gd name="connsiteY3" fmla="*/ 312757 h 489107"/>
                <a:gd name="connsiteX4" fmla="*/ 385147 w 855894"/>
                <a:gd name="connsiteY4" fmla="*/ 304741 h 489107"/>
                <a:gd name="connsiteX5" fmla="*/ 385147 w 855894"/>
                <a:gd name="connsiteY5" fmla="*/ 489107 h 489107"/>
                <a:gd name="connsiteX6" fmla="*/ 0 w 855894"/>
                <a:gd name="connsiteY6" fmla="*/ 489107 h 489107"/>
                <a:gd name="connsiteX7" fmla="*/ 0 w 855894"/>
                <a:gd name="connsiteY7" fmla="*/ 0 h 489107"/>
                <a:gd name="connsiteX0" fmla="*/ 0 w 863873"/>
                <a:gd name="connsiteY0" fmla="*/ 0 h 489107"/>
                <a:gd name="connsiteX1" fmla="*/ 385147 w 863873"/>
                <a:gd name="connsiteY1" fmla="*/ 0 h 489107"/>
                <a:gd name="connsiteX2" fmla="*/ 855893 w 863873"/>
                <a:gd name="connsiteY2" fmla="*/ 136 h 489107"/>
                <a:gd name="connsiteX3" fmla="*/ 863873 w 863873"/>
                <a:gd name="connsiteY3" fmla="*/ 312757 h 489107"/>
                <a:gd name="connsiteX4" fmla="*/ 385147 w 863873"/>
                <a:gd name="connsiteY4" fmla="*/ 304741 h 489107"/>
                <a:gd name="connsiteX5" fmla="*/ 385147 w 863873"/>
                <a:gd name="connsiteY5" fmla="*/ 489107 h 489107"/>
                <a:gd name="connsiteX6" fmla="*/ 0 w 863873"/>
                <a:gd name="connsiteY6" fmla="*/ 489107 h 489107"/>
                <a:gd name="connsiteX7" fmla="*/ 0 w 863873"/>
                <a:gd name="connsiteY7" fmla="*/ 0 h 489107"/>
                <a:gd name="connsiteX0" fmla="*/ 0 w 863873"/>
                <a:gd name="connsiteY0" fmla="*/ 0 h 489107"/>
                <a:gd name="connsiteX1" fmla="*/ 385147 w 863873"/>
                <a:gd name="connsiteY1" fmla="*/ 0 h 489107"/>
                <a:gd name="connsiteX2" fmla="*/ 855893 w 863873"/>
                <a:gd name="connsiteY2" fmla="*/ 136 h 489107"/>
                <a:gd name="connsiteX3" fmla="*/ 863873 w 863873"/>
                <a:gd name="connsiteY3" fmla="*/ 312757 h 489107"/>
                <a:gd name="connsiteX4" fmla="*/ 385147 w 863873"/>
                <a:gd name="connsiteY4" fmla="*/ 314930 h 489107"/>
                <a:gd name="connsiteX5" fmla="*/ 385147 w 863873"/>
                <a:gd name="connsiteY5" fmla="*/ 489107 h 489107"/>
                <a:gd name="connsiteX6" fmla="*/ 0 w 863873"/>
                <a:gd name="connsiteY6" fmla="*/ 489107 h 489107"/>
                <a:gd name="connsiteX7" fmla="*/ 0 w 863873"/>
                <a:gd name="connsiteY7" fmla="*/ 0 h 489107"/>
                <a:gd name="connsiteX0" fmla="*/ 0 w 863873"/>
                <a:gd name="connsiteY0" fmla="*/ 0 h 489107"/>
                <a:gd name="connsiteX1" fmla="*/ 385147 w 863873"/>
                <a:gd name="connsiteY1" fmla="*/ 0 h 489107"/>
                <a:gd name="connsiteX2" fmla="*/ 863872 w 863873"/>
                <a:gd name="connsiteY2" fmla="*/ 136 h 489107"/>
                <a:gd name="connsiteX3" fmla="*/ 863873 w 863873"/>
                <a:gd name="connsiteY3" fmla="*/ 312757 h 489107"/>
                <a:gd name="connsiteX4" fmla="*/ 385147 w 863873"/>
                <a:gd name="connsiteY4" fmla="*/ 314930 h 489107"/>
                <a:gd name="connsiteX5" fmla="*/ 385147 w 863873"/>
                <a:gd name="connsiteY5" fmla="*/ 489107 h 489107"/>
                <a:gd name="connsiteX6" fmla="*/ 0 w 863873"/>
                <a:gd name="connsiteY6" fmla="*/ 489107 h 489107"/>
                <a:gd name="connsiteX7" fmla="*/ 0 w 863873"/>
                <a:gd name="connsiteY7" fmla="*/ 0 h 4891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863873" h="489107">
                  <a:moveTo>
                    <a:pt x="0" y="0"/>
                  </a:moveTo>
                  <a:lnTo>
                    <a:pt x="385147" y="0"/>
                  </a:lnTo>
                  <a:lnTo>
                    <a:pt x="863872" y="136"/>
                  </a:lnTo>
                  <a:cubicBezTo>
                    <a:pt x="863872" y="104343"/>
                    <a:pt x="863873" y="208550"/>
                    <a:pt x="863873" y="312757"/>
                  </a:cubicBezTo>
                  <a:lnTo>
                    <a:pt x="385147" y="314930"/>
                  </a:lnTo>
                  <a:lnTo>
                    <a:pt x="385147" y="489107"/>
                  </a:lnTo>
                  <a:lnTo>
                    <a:pt x="0" y="489107"/>
                  </a:lnTo>
                  <a:lnTo>
                    <a:pt x="0" y="0"/>
                  </a:lnTo>
                  <a:close/>
                </a:path>
              </a:pathLst>
            </a:custGeom>
            <a:noFill/>
            <a:ln w="2857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r>
                <a:rPr lang="cs-CZ" dirty="0" smtClean="0"/>
                <a:t>1</a:t>
              </a:r>
              <a:endParaRPr lang="cs-CZ" dirty="0"/>
            </a:p>
          </p:txBody>
        </p:sp>
        <p:sp>
          <p:nvSpPr>
            <p:cNvPr id="41" name="Rectangle 77"/>
            <p:cNvSpPr>
              <a:spLocks noChangeArrowheads="1"/>
            </p:cNvSpPr>
            <p:nvPr/>
          </p:nvSpPr>
          <p:spPr bwMode="auto">
            <a:xfrm>
              <a:off x="2385053" y="1480433"/>
              <a:ext cx="577720" cy="366493"/>
            </a:xfrm>
            <a:prstGeom prst="rect">
              <a:avLst/>
            </a:prstGeom>
            <a:noFill/>
            <a:ln w="2857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r>
                <a:rPr lang="cs-CZ" dirty="0" smtClean="0"/>
                <a:t>2</a:t>
              </a:r>
              <a:endParaRPr lang="cs-CZ" dirty="0"/>
            </a:p>
          </p:txBody>
        </p:sp>
        <p:sp>
          <p:nvSpPr>
            <p:cNvPr id="42" name="Rectangle 77"/>
            <p:cNvSpPr>
              <a:spLocks noChangeArrowheads="1"/>
            </p:cNvSpPr>
            <p:nvPr/>
          </p:nvSpPr>
          <p:spPr bwMode="auto">
            <a:xfrm>
              <a:off x="4535066" y="1478088"/>
              <a:ext cx="577720" cy="366493"/>
            </a:xfrm>
            <a:prstGeom prst="rect">
              <a:avLst/>
            </a:prstGeom>
            <a:noFill/>
            <a:ln w="2857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r>
                <a:rPr lang="cs-CZ" dirty="0" smtClean="0"/>
                <a:t>3</a:t>
              </a:r>
              <a:endParaRPr lang="cs-CZ" dirty="0"/>
            </a:p>
          </p:txBody>
        </p:sp>
        <p:grpSp>
          <p:nvGrpSpPr>
            <p:cNvPr id="45" name="Skupina 44"/>
            <p:cNvGrpSpPr/>
            <p:nvPr/>
          </p:nvGrpSpPr>
          <p:grpSpPr>
            <a:xfrm>
              <a:off x="2403593" y="4495427"/>
              <a:ext cx="133397" cy="123169"/>
              <a:chOff x="3355284" y="4283518"/>
              <a:chExt cx="133397" cy="123169"/>
            </a:xfrm>
          </p:grpSpPr>
          <p:sp>
            <p:nvSpPr>
              <p:cNvPr id="43" name="AutoShape 48"/>
              <p:cNvSpPr>
                <a:spLocks noChangeArrowheads="1"/>
              </p:cNvSpPr>
              <p:nvPr/>
            </p:nvSpPr>
            <p:spPr bwMode="auto">
              <a:xfrm>
                <a:off x="3355284" y="4283518"/>
                <a:ext cx="128854" cy="121266"/>
              </a:xfrm>
              <a:custGeom>
                <a:avLst/>
                <a:gdLst>
                  <a:gd name="G0" fmla="+- 639 0 0"/>
                  <a:gd name="G1" fmla="+- -464762 0 0"/>
                  <a:gd name="G2" fmla="+- 0 0 -464762"/>
                  <a:gd name="T0" fmla="*/ 0 256 1"/>
                  <a:gd name="T1" fmla="*/ 180 256 1"/>
                  <a:gd name="G3" fmla="+- -464762 T0 T1"/>
                  <a:gd name="T2" fmla="*/ 0 256 1"/>
                  <a:gd name="T3" fmla="*/ 90 256 1"/>
                  <a:gd name="G4" fmla="+- -464762 T2 T3"/>
                  <a:gd name="G5" fmla="*/ G4 2 1"/>
                  <a:gd name="T4" fmla="*/ 90 256 1"/>
                  <a:gd name="T5" fmla="*/ 0 256 1"/>
                  <a:gd name="G6" fmla="+- -464762 T4 T5"/>
                  <a:gd name="G7" fmla="*/ G6 2 1"/>
                  <a:gd name="G8" fmla="abs -464762"/>
                  <a:gd name="T6" fmla="*/ 0 256 1"/>
                  <a:gd name="T7" fmla="*/ 90 256 1"/>
                  <a:gd name="G9" fmla="+- G8 T6 T7"/>
                  <a:gd name="G10" fmla="?: G9 G7 G5"/>
                  <a:gd name="T8" fmla="*/ 0 256 1"/>
                  <a:gd name="T9" fmla="*/ 360 256 1"/>
                  <a:gd name="G11" fmla="+- G10 T8 T9"/>
                  <a:gd name="G12" fmla="?: G10 G11 G10"/>
                  <a:gd name="T10" fmla="*/ 0 256 1"/>
                  <a:gd name="T11" fmla="*/ 360 256 1"/>
                  <a:gd name="G13" fmla="+- G12 T10 T11"/>
                  <a:gd name="G14" fmla="?: G12 G13 G12"/>
                  <a:gd name="G15" fmla="+- 0 0 G14"/>
                  <a:gd name="G16" fmla="+- 10800 0 0"/>
                  <a:gd name="G17" fmla="+- 10800 0 639"/>
                  <a:gd name="G18" fmla="*/ 639 1 2"/>
                  <a:gd name="G19" fmla="+- G18 5400 0"/>
                  <a:gd name="G20" fmla="cos G19 -464762"/>
                  <a:gd name="G21" fmla="sin G19 -464762"/>
                  <a:gd name="G22" fmla="+- G20 10800 0"/>
                  <a:gd name="G23" fmla="+- G21 10800 0"/>
                  <a:gd name="G24" fmla="+- 10800 0 G20"/>
                  <a:gd name="G25" fmla="+- 639 10800 0"/>
                  <a:gd name="G26" fmla="?: G9 G17 G25"/>
                  <a:gd name="G27" fmla="?: G9 0 21600"/>
                  <a:gd name="G28" fmla="cos 10800 -464762"/>
                  <a:gd name="G29" fmla="sin 10800 -464762"/>
                  <a:gd name="G30" fmla="sin 639 -464762"/>
                  <a:gd name="G31" fmla="+- G28 10800 0"/>
                  <a:gd name="G32" fmla="+- G29 10800 0"/>
                  <a:gd name="G33" fmla="+- G30 10800 0"/>
                  <a:gd name="G34" fmla="?: G4 0 G31"/>
                  <a:gd name="G35" fmla="?: -464762 G34 0"/>
                  <a:gd name="G36" fmla="?: G6 G35 G31"/>
                  <a:gd name="G37" fmla="+- 21600 0 G36"/>
                  <a:gd name="G38" fmla="?: G4 0 G33"/>
                  <a:gd name="G39" fmla="?: -464762 G38 G32"/>
                  <a:gd name="G40" fmla="?: G6 G39 0"/>
                  <a:gd name="G41" fmla="?: G4 G32 21600"/>
                  <a:gd name="G42" fmla="?: G6 G41 G33"/>
                  <a:gd name="T12" fmla="*/ 10800 w 21600"/>
                  <a:gd name="T13" fmla="*/ 21600 h 21600"/>
                  <a:gd name="T14" fmla="*/ 16476 w 21600"/>
                  <a:gd name="T15" fmla="*/ 10093 h 21600"/>
                  <a:gd name="T16" fmla="*/ 10800 w 21600"/>
                  <a:gd name="T17" fmla="*/ 11439 h 21600"/>
                  <a:gd name="T18" fmla="*/ 5124 w 21600"/>
                  <a:gd name="T19" fmla="*/ 10093 h 21600"/>
                  <a:gd name="T20" fmla="*/ G36 w 21600"/>
                  <a:gd name="T21" fmla="*/ G40 h 21600"/>
                  <a:gd name="T22" fmla="*/ G37 w 21600"/>
                  <a:gd name="T23" fmla="*/ G42 h 21600"/>
                </a:gdLst>
                <a:ahLst/>
                <a:cxnLst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</a:cxnLst>
                <a:rect l="T20" t="T21" r="T22" b="T23"/>
                <a:pathLst>
                  <a:path w="21600" h="21600">
                    <a:moveTo>
                      <a:pt x="11434" y="10721"/>
                    </a:moveTo>
                    <a:cubicBezTo>
                      <a:pt x="11437" y="10747"/>
                      <a:pt x="11439" y="10773"/>
                      <a:pt x="11439" y="10800"/>
                    </a:cubicBezTo>
                    <a:cubicBezTo>
                      <a:pt x="11439" y="11152"/>
                      <a:pt x="11152" y="11439"/>
                      <a:pt x="10800" y="11439"/>
                    </a:cubicBezTo>
                    <a:cubicBezTo>
                      <a:pt x="10447" y="11439"/>
                      <a:pt x="10161" y="11152"/>
                      <a:pt x="10161" y="10800"/>
                    </a:cubicBezTo>
                    <a:cubicBezTo>
                      <a:pt x="10160" y="10773"/>
                      <a:pt x="10162" y="10747"/>
                      <a:pt x="10165" y="10721"/>
                    </a:cubicBezTo>
                    <a:lnTo>
                      <a:pt x="82" y="9466"/>
                    </a:lnTo>
                    <a:cubicBezTo>
                      <a:pt x="27" y="9908"/>
                      <a:pt x="-1" y="10354"/>
                      <a:pt x="0" y="10800"/>
                    </a:cubicBezTo>
                    <a:cubicBezTo>
                      <a:pt x="0" y="16764"/>
                      <a:pt x="4835" y="21600"/>
                      <a:pt x="10800" y="21600"/>
                    </a:cubicBezTo>
                    <a:cubicBezTo>
                      <a:pt x="16764" y="21600"/>
                      <a:pt x="21600" y="16764"/>
                      <a:pt x="21600" y="10800"/>
                    </a:cubicBezTo>
                    <a:cubicBezTo>
                      <a:pt x="21600" y="10354"/>
                      <a:pt x="21572" y="9908"/>
                      <a:pt x="21517" y="9466"/>
                    </a:cubicBezTo>
                    <a:close/>
                  </a:path>
                </a:pathLst>
              </a:custGeom>
              <a:solidFill>
                <a:schemeClr val="tx1"/>
              </a:solidFill>
              <a:ln w="9525">
                <a:solidFill>
                  <a:schemeClr val="tx1"/>
                </a:solidFill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44" name="Oval 55"/>
              <p:cNvSpPr>
                <a:spLocks noChangeArrowheads="1"/>
              </p:cNvSpPr>
              <p:nvPr/>
            </p:nvSpPr>
            <p:spPr bwMode="auto">
              <a:xfrm>
                <a:off x="3359827" y="4286306"/>
                <a:ext cx="128854" cy="120381"/>
              </a:xfrm>
              <a:prstGeom prst="ellipse">
                <a:avLst/>
              </a:prstGeom>
              <a:noFill/>
              <a:ln w="9525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cs-CZ"/>
              </a:p>
            </p:txBody>
          </p:sp>
        </p:grpSp>
        <p:grpSp>
          <p:nvGrpSpPr>
            <p:cNvPr id="46" name="Skupina 45"/>
            <p:cNvGrpSpPr/>
            <p:nvPr/>
          </p:nvGrpSpPr>
          <p:grpSpPr>
            <a:xfrm>
              <a:off x="2387181" y="3100380"/>
              <a:ext cx="133397" cy="123169"/>
              <a:chOff x="3355284" y="4283518"/>
              <a:chExt cx="133397" cy="123169"/>
            </a:xfrm>
          </p:grpSpPr>
          <p:sp>
            <p:nvSpPr>
              <p:cNvPr id="47" name="AutoShape 48"/>
              <p:cNvSpPr>
                <a:spLocks noChangeArrowheads="1"/>
              </p:cNvSpPr>
              <p:nvPr/>
            </p:nvSpPr>
            <p:spPr bwMode="auto">
              <a:xfrm>
                <a:off x="3355284" y="4283518"/>
                <a:ext cx="128854" cy="121266"/>
              </a:xfrm>
              <a:custGeom>
                <a:avLst/>
                <a:gdLst>
                  <a:gd name="G0" fmla="+- 639 0 0"/>
                  <a:gd name="G1" fmla="+- -464762 0 0"/>
                  <a:gd name="G2" fmla="+- 0 0 -464762"/>
                  <a:gd name="T0" fmla="*/ 0 256 1"/>
                  <a:gd name="T1" fmla="*/ 180 256 1"/>
                  <a:gd name="G3" fmla="+- -464762 T0 T1"/>
                  <a:gd name="T2" fmla="*/ 0 256 1"/>
                  <a:gd name="T3" fmla="*/ 90 256 1"/>
                  <a:gd name="G4" fmla="+- -464762 T2 T3"/>
                  <a:gd name="G5" fmla="*/ G4 2 1"/>
                  <a:gd name="T4" fmla="*/ 90 256 1"/>
                  <a:gd name="T5" fmla="*/ 0 256 1"/>
                  <a:gd name="G6" fmla="+- -464762 T4 T5"/>
                  <a:gd name="G7" fmla="*/ G6 2 1"/>
                  <a:gd name="G8" fmla="abs -464762"/>
                  <a:gd name="T6" fmla="*/ 0 256 1"/>
                  <a:gd name="T7" fmla="*/ 90 256 1"/>
                  <a:gd name="G9" fmla="+- G8 T6 T7"/>
                  <a:gd name="G10" fmla="?: G9 G7 G5"/>
                  <a:gd name="T8" fmla="*/ 0 256 1"/>
                  <a:gd name="T9" fmla="*/ 360 256 1"/>
                  <a:gd name="G11" fmla="+- G10 T8 T9"/>
                  <a:gd name="G12" fmla="?: G10 G11 G10"/>
                  <a:gd name="T10" fmla="*/ 0 256 1"/>
                  <a:gd name="T11" fmla="*/ 360 256 1"/>
                  <a:gd name="G13" fmla="+- G12 T10 T11"/>
                  <a:gd name="G14" fmla="?: G12 G13 G12"/>
                  <a:gd name="G15" fmla="+- 0 0 G14"/>
                  <a:gd name="G16" fmla="+- 10800 0 0"/>
                  <a:gd name="G17" fmla="+- 10800 0 639"/>
                  <a:gd name="G18" fmla="*/ 639 1 2"/>
                  <a:gd name="G19" fmla="+- G18 5400 0"/>
                  <a:gd name="G20" fmla="cos G19 -464762"/>
                  <a:gd name="G21" fmla="sin G19 -464762"/>
                  <a:gd name="G22" fmla="+- G20 10800 0"/>
                  <a:gd name="G23" fmla="+- G21 10800 0"/>
                  <a:gd name="G24" fmla="+- 10800 0 G20"/>
                  <a:gd name="G25" fmla="+- 639 10800 0"/>
                  <a:gd name="G26" fmla="?: G9 G17 G25"/>
                  <a:gd name="G27" fmla="?: G9 0 21600"/>
                  <a:gd name="G28" fmla="cos 10800 -464762"/>
                  <a:gd name="G29" fmla="sin 10800 -464762"/>
                  <a:gd name="G30" fmla="sin 639 -464762"/>
                  <a:gd name="G31" fmla="+- G28 10800 0"/>
                  <a:gd name="G32" fmla="+- G29 10800 0"/>
                  <a:gd name="G33" fmla="+- G30 10800 0"/>
                  <a:gd name="G34" fmla="?: G4 0 G31"/>
                  <a:gd name="G35" fmla="?: -464762 G34 0"/>
                  <a:gd name="G36" fmla="?: G6 G35 G31"/>
                  <a:gd name="G37" fmla="+- 21600 0 G36"/>
                  <a:gd name="G38" fmla="?: G4 0 G33"/>
                  <a:gd name="G39" fmla="?: -464762 G38 G32"/>
                  <a:gd name="G40" fmla="?: G6 G39 0"/>
                  <a:gd name="G41" fmla="?: G4 G32 21600"/>
                  <a:gd name="G42" fmla="?: G6 G41 G33"/>
                  <a:gd name="T12" fmla="*/ 10800 w 21600"/>
                  <a:gd name="T13" fmla="*/ 21600 h 21600"/>
                  <a:gd name="T14" fmla="*/ 16476 w 21600"/>
                  <a:gd name="T15" fmla="*/ 10093 h 21600"/>
                  <a:gd name="T16" fmla="*/ 10800 w 21600"/>
                  <a:gd name="T17" fmla="*/ 11439 h 21600"/>
                  <a:gd name="T18" fmla="*/ 5124 w 21600"/>
                  <a:gd name="T19" fmla="*/ 10093 h 21600"/>
                  <a:gd name="T20" fmla="*/ G36 w 21600"/>
                  <a:gd name="T21" fmla="*/ G40 h 21600"/>
                  <a:gd name="T22" fmla="*/ G37 w 21600"/>
                  <a:gd name="T23" fmla="*/ G42 h 21600"/>
                </a:gdLst>
                <a:ahLst/>
                <a:cxnLst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</a:cxnLst>
                <a:rect l="T20" t="T21" r="T22" b="T23"/>
                <a:pathLst>
                  <a:path w="21600" h="21600">
                    <a:moveTo>
                      <a:pt x="11434" y="10721"/>
                    </a:moveTo>
                    <a:cubicBezTo>
                      <a:pt x="11437" y="10747"/>
                      <a:pt x="11439" y="10773"/>
                      <a:pt x="11439" y="10800"/>
                    </a:cubicBezTo>
                    <a:cubicBezTo>
                      <a:pt x="11439" y="11152"/>
                      <a:pt x="11152" y="11439"/>
                      <a:pt x="10800" y="11439"/>
                    </a:cubicBezTo>
                    <a:cubicBezTo>
                      <a:pt x="10447" y="11439"/>
                      <a:pt x="10161" y="11152"/>
                      <a:pt x="10161" y="10800"/>
                    </a:cubicBezTo>
                    <a:cubicBezTo>
                      <a:pt x="10160" y="10773"/>
                      <a:pt x="10162" y="10747"/>
                      <a:pt x="10165" y="10721"/>
                    </a:cubicBezTo>
                    <a:lnTo>
                      <a:pt x="82" y="9466"/>
                    </a:lnTo>
                    <a:cubicBezTo>
                      <a:pt x="27" y="9908"/>
                      <a:pt x="-1" y="10354"/>
                      <a:pt x="0" y="10800"/>
                    </a:cubicBezTo>
                    <a:cubicBezTo>
                      <a:pt x="0" y="16764"/>
                      <a:pt x="4835" y="21600"/>
                      <a:pt x="10800" y="21600"/>
                    </a:cubicBezTo>
                    <a:cubicBezTo>
                      <a:pt x="16764" y="21600"/>
                      <a:pt x="21600" y="16764"/>
                      <a:pt x="21600" y="10800"/>
                    </a:cubicBezTo>
                    <a:cubicBezTo>
                      <a:pt x="21600" y="10354"/>
                      <a:pt x="21572" y="9908"/>
                      <a:pt x="21517" y="9466"/>
                    </a:cubicBezTo>
                    <a:close/>
                  </a:path>
                </a:pathLst>
              </a:custGeom>
              <a:solidFill>
                <a:schemeClr val="tx1"/>
              </a:solidFill>
              <a:ln w="9525">
                <a:solidFill>
                  <a:schemeClr val="tx1"/>
                </a:solidFill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48" name="Oval 55"/>
              <p:cNvSpPr>
                <a:spLocks noChangeArrowheads="1"/>
              </p:cNvSpPr>
              <p:nvPr/>
            </p:nvSpPr>
            <p:spPr bwMode="auto">
              <a:xfrm>
                <a:off x="3359827" y="4286306"/>
                <a:ext cx="128854" cy="120381"/>
              </a:xfrm>
              <a:prstGeom prst="ellipse">
                <a:avLst/>
              </a:prstGeom>
              <a:noFill/>
              <a:ln w="9525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cs-CZ"/>
              </a:p>
            </p:txBody>
          </p:sp>
        </p:grpSp>
        <p:grpSp>
          <p:nvGrpSpPr>
            <p:cNvPr id="49" name="Skupina 48"/>
            <p:cNvGrpSpPr/>
            <p:nvPr/>
          </p:nvGrpSpPr>
          <p:grpSpPr>
            <a:xfrm>
              <a:off x="2370769" y="2014823"/>
              <a:ext cx="133397" cy="123169"/>
              <a:chOff x="3355284" y="4283518"/>
              <a:chExt cx="133397" cy="123169"/>
            </a:xfrm>
          </p:grpSpPr>
          <p:sp>
            <p:nvSpPr>
              <p:cNvPr id="50" name="AutoShape 48"/>
              <p:cNvSpPr>
                <a:spLocks noChangeArrowheads="1"/>
              </p:cNvSpPr>
              <p:nvPr/>
            </p:nvSpPr>
            <p:spPr bwMode="auto">
              <a:xfrm>
                <a:off x="3355284" y="4283518"/>
                <a:ext cx="128854" cy="121266"/>
              </a:xfrm>
              <a:custGeom>
                <a:avLst/>
                <a:gdLst>
                  <a:gd name="G0" fmla="+- 639 0 0"/>
                  <a:gd name="G1" fmla="+- -464762 0 0"/>
                  <a:gd name="G2" fmla="+- 0 0 -464762"/>
                  <a:gd name="T0" fmla="*/ 0 256 1"/>
                  <a:gd name="T1" fmla="*/ 180 256 1"/>
                  <a:gd name="G3" fmla="+- -464762 T0 T1"/>
                  <a:gd name="T2" fmla="*/ 0 256 1"/>
                  <a:gd name="T3" fmla="*/ 90 256 1"/>
                  <a:gd name="G4" fmla="+- -464762 T2 T3"/>
                  <a:gd name="G5" fmla="*/ G4 2 1"/>
                  <a:gd name="T4" fmla="*/ 90 256 1"/>
                  <a:gd name="T5" fmla="*/ 0 256 1"/>
                  <a:gd name="G6" fmla="+- -464762 T4 T5"/>
                  <a:gd name="G7" fmla="*/ G6 2 1"/>
                  <a:gd name="G8" fmla="abs -464762"/>
                  <a:gd name="T6" fmla="*/ 0 256 1"/>
                  <a:gd name="T7" fmla="*/ 90 256 1"/>
                  <a:gd name="G9" fmla="+- G8 T6 T7"/>
                  <a:gd name="G10" fmla="?: G9 G7 G5"/>
                  <a:gd name="T8" fmla="*/ 0 256 1"/>
                  <a:gd name="T9" fmla="*/ 360 256 1"/>
                  <a:gd name="G11" fmla="+- G10 T8 T9"/>
                  <a:gd name="G12" fmla="?: G10 G11 G10"/>
                  <a:gd name="T10" fmla="*/ 0 256 1"/>
                  <a:gd name="T11" fmla="*/ 360 256 1"/>
                  <a:gd name="G13" fmla="+- G12 T10 T11"/>
                  <a:gd name="G14" fmla="?: G12 G13 G12"/>
                  <a:gd name="G15" fmla="+- 0 0 G14"/>
                  <a:gd name="G16" fmla="+- 10800 0 0"/>
                  <a:gd name="G17" fmla="+- 10800 0 639"/>
                  <a:gd name="G18" fmla="*/ 639 1 2"/>
                  <a:gd name="G19" fmla="+- G18 5400 0"/>
                  <a:gd name="G20" fmla="cos G19 -464762"/>
                  <a:gd name="G21" fmla="sin G19 -464762"/>
                  <a:gd name="G22" fmla="+- G20 10800 0"/>
                  <a:gd name="G23" fmla="+- G21 10800 0"/>
                  <a:gd name="G24" fmla="+- 10800 0 G20"/>
                  <a:gd name="G25" fmla="+- 639 10800 0"/>
                  <a:gd name="G26" fmla="?: G9 G17 G25"/>
                  <a:gd name="G27" fmla="?: G9 0 21600"/>
                  <a:gd name="G28" fmla="cos 10800 -464762"/>
                  <a:gd name="G29" fmla="sin 10800 -464762"/>
                  <a:gd name="G30" fmla="sin 639 -464762"/>
                  <a:gd name="G31" fmla="+- G28 10800 0"/>
                  <a:gd name="G32" fmla="+- G29 10800 0"/>
                  <a:gd name="G33" fmla="+- G30 10800 0"/>
                  <a:gd name="G34" fmla="?: G4 0 G31"/>
                  <a:gd name="G35" fmla="?: -464762 G34 0"/>
                  <a:gd name="G36" fmla="?: G6 G35 G31"/>
                  <a:gd name="G37" fmla="+- 21600 0 G36"/>
                  <a:gd name="G38" fmla="?: G4 0 G33"/>
                  <a:gd name="G39" fmla="?: -464762 G38 G32"/>
                  <a:gd name="G40" fmla="?: G6 G39 0"/>
                  <a:gd name="G41" fmla="?: G4 G32 21600"/>
                  <a:gd name="G42" fmla="?: G6 G41 G33"/>
                  <a:gd name="T12" fmla="*/ 10800 w 21600"/>
                  <a:gd name="T13" fmla="*/ 21600 h 21600"/>
                  <a:gd name="T14" fmla="*/ 16476 w 21600"/>
                  <a:gd name="T15" fmla="*/ 10093 h 21600"/>
                  <a:gd name="T16" fmla="*/ 10800 w 21600"/>
                  <a:gd name="T17" fmla="*/ 11439 h 21600"/>
                  <a:gd name="T18" fmla="*/ 5124 w 21600"/>
                  <a:gd name="T19" fmla="*/ 10093 h 21600"/>
                  <a:gd name="T20" fmla="*/ G36 w 21600"/>
                  <a:gd name="T21" fmla="*/ G40 h 21600"/>
                  <a:gd name="T22" fmla="*/ G37 w 21600"/>
                  <a:gd name="T23" fmla="*/ G42 h 21600"/>
                </a:gdLst>
                <a:ahLst/>
                <a:cxnLst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</a:cxnLst>
                <a:rect l="T20" t="T21" r="T22" b="T23"/>
                <a:pathLst>
                  <a:path w="21600" h="21600">
                    <a:moveTo>
                      <a:pt x="11434" y="10721"/>
                    </a:moveTo>
                    <a:cubicBezTo>
                      <a:pt x="11437" y="10747"/>
                      <a:pt x="11439" y="10773"/>
                      <a:pt x="11439" y="10800"/>
                    </a:cubicBezTo>
                    <a:cubicBezTo>
                      <a:pt x="11439" y="11152"/>
                      <a:pt x="11152" y="11439"/>
                      <a:pt x="10800" y="11439"/>
                    </a:cubicBezTo>
                    <a:cubicBezTo>
                      <a:pt x="10447" y="11439"/>
                      <a:pt x="10161" y="11152"/>
                      <a:pt x="10161" y="10800"/>
                    </a:cubicBezTo>
                    <a:cubicBezTo>
                      <a:pt x="10160" y="10773"/>
                      <a:pt x="10162" y="10747"/>
                      <a:pt x="10165" y="10721"/>
                    </a:cubicBezTo>
                    <a:lnTo>
                      <a:pt x="82" y="9466"/>
                    </a:lnTo>
                    <a:cubicBezTo>
                      <a:pt x="27" y="9908"/>
                      <a:pt x="-1" y="10354"/>
                      <a:pt x="0" y="10800"/>
                    </a:cubicBezTo>
                    <a:cubicBezTo>
                      <a:pt x="0" y="16764"/>
                      <a:pt x="4835" y="21600"/>
                      <a:pt x="10800" y="21600"/>
                    </a:cubicBezTo>
                    <a:cubicBezTo>
                      <a:pt x="16764" y="21600"/>
                      <a:pt x="21600" y="16764"/>
                      <a:pt x="21600" y="10800"/>
                    </a:cubicBezTo>
                    <a:cubicBezTo>
                      <a:pt x="21600" y="10354"/>
                      <a:pt x="21572" y="9908"/>
                      <a:pt x="21517" y="9466"/>
                    </a:cubicBezTo>
                    <a:close/>
                  </a:path>
                </a:pathLst>
              </a:custGeom>
              <a:solidFill>
                <a:schemeClr val="tx1"/>
              </a:solidFill>
              <a:ln w="9525">
                <a:solidFill>
                  <a:schemeClr val="tx1"/>
                </a:solidFill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51" name="Oval 55"/>
              <p:cNvSpPr>
                <a:spLocks noChangeArrowheads="1"/>
              </p:cNvSpPr>
              <p:nvPr/>
            </p:nvSpPr>
            <p:spPr bwMode="auto">
              <a:xfrm>
                <a:off x="3359827" y="4286306"/>
                <a:ext cx="128854" cy="120381"/>
              </a:xfrm>
              <a:prstGeom prst="ellipse">
                <a:avLst/>
              </a:prstGeom>
              <a:noFill/>
              <a:ln w="9525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cs-CZ"/>
              </a:p>
            </p:txBody>
          </p:sp>
        </p:grpSp>
        <p:grpSp>
          <p:nvGrpSpPr>
            <p:cNvPr id="52" name="Skupina 51"/>
            <p:cNvGrpSpPr/>
            <p:nvPr/>
          </p:nvGrpSpPr>
          <p:grpSpPr>
            <a:xfrm>
              <a:off x="4534849" y="1998411"/>
              <a:ext cx="133397" cy="123169"/>
              <a:chOff x="3355284" y="4283518"/>
              <a:chExt cx="133397" cy="123169"/>
            </a:xfrm>
          </p:grpSpPr>
          <p:sp>
            <p:nvSpPr>
              <p:cNvPr id="53" name="AutoShape 48"/>
              <p:cNvSpPr>
                <a:spLocks noChangeArrowheads="1"/>
              </p:cNvSpPr>
              <p:nvPr/>
            </p:nvSpPr>
            <p:spPr bwMode="auto">
              <a:xfrm>
                <a:off x="3355284" y="4283518"/>
                <a:ext cx="128854" cy="121266"/>
              </a:xfrm>
              <a:custGeom>
                <a:avLst/>
                <a:gdLst>
                  <a:gd name="G0" fmla="+- 639 0 0"/>
                  <a:gd name="G1" fmla="+- -464762 0 0"/>
                  <a:gd name="G2" fmla="+- 0 0 -464762"/>
                  <a:gd name="T0" fmla="*/ 0 256 1"/>
                  <a:gd name="T1" fmla="*/ 180 256 1"/>
                  <a:gd name="G3" fmla="+- -464762 T0 T1"/>
                  <a:gd name="T2" fmla="*/ 0 256 1"/>
                  <a:gd name="T3" fmla="*/ 90 256 1"/>
                  <a:gd name="G4" fmla="+- -464762 T2 T3"/>
                  <a:gd name="G5" fmla="*/ G4 2 1"/>
                  <a:gd name="T4" fmla="*/ 90 256 1"/>
                  <a:gd name="T5" fmla="*/ 0 256 1"/>
                  <a:gd name="G6" fmla="+- -464762 T4 T5"/>
                  <a:gd name="G7" fmla="*/ G6 2 1"/>
                  <a:gd name="G8" fmla="abs -464762"/>
                  <a:gd name="T6" fmla="*/ 0 256 1"/>
                  <a:gd name="T7" fmla="*/ 90 256 1"/>
                  <a:gd name="G9" fmla="+- G8 T6 T7"/>
                  <a:gd name="G10" fmla="?: G9 G7 G5"/>
                  <a:gd name="T8" fmla="*/ 0 256 1"/>
                  <a:gd name="T9" fmla="*/ 360 256 1"/>
                  <a:gd name="G11" fmla="+- G10 T8 T9"/>
                  <a:gd name="G12" fmla="?: G10 G11 G10"/>
                  <a:gd name="T10" fmla="*/ 0 256 1"/>
                  <a:gd name="T11" fmla="*/ 360 256 1"/>
                  <a:gd name="G13" fmla="+- G12 T10 T11"/>
                  <a:gd name="G14" fmla="?: G12 G13 G12"/>
                  <a:gd name="G15" fmla="+- 0 0 G14"/>
                  <a:gd name="G16" fmla="+- 10800 0 0"/>
                  <a:gd name="G17" fmla="+- 10800 0 639"/>
                  <a:gd name="G18" fmla="*/ 639 1 2"/>
                  <a:gd name="G19" fmla="+- G18 5400 0"/>
                  <a:gd name="G20" fmla="cos G19 -464762"/>
                  <a:gd name="G21" fmla="sin G19 -464762"/>
                  <a:gd name="G22" fmla="+- G20 10800 0"/>
                  <a:gd name="G23" fmla="+- G21 10800 0"/>
                  <a:gd name="G24" fmla="+- 10800 0 G20"/>
                  <a:gd name="G25" fmla="+- 639 10800 0"/>
                  <a:gd name="G26" fmla="?: G9 G17 G25"/>
                  <a:gd name="G27" fmla="?: G9 0 21600"/>
                  <a:gd name="G28" fmla="cos 10800 -464762"/>
                  <a:gd name="G29" fmla="sin 10800 -464762"/>
                  <a:gd name="G30" fmla="sin 639 -464762"/>
                  <a:gd name="G31" fmla="+- G28 10800 0"/>
                  <a:gd name="G32" fmla="+- G29 10800 0"/>
                  <a:gd name="G33" fmla="+- G30 10800 0"/>
                  <a:gd name="G34" fmla="?: G4 0 G31"/>
                  <a:gd name="G35" fmla="?: -464762 G34 0"/>
                  <a:gd name="G36" fmla="?: G6 G35 G31"/>
                  <a:gd name="G37" fmla="+- 21600 0 G36"/>
                  <a:gd name="G38" fmla="?: G4 0 G33"/>
                  <a:gd name="G39" fmla="?: -464762 G38 G32"/>
                  <a:gd name="G40" fmla="?: G6 G39 0"/>
                  <a:gd name="G41" fmla="?: G4 G32 21600"/>
                  <a:gd name="G42" fmla="?: G6 G41 G33"/>
                  <a:gd name="T12" fmla="*/ 10800 w 21600"/>
                  <a:gd name="T13" fmla="*/ 21600 h 21600"/>
                  <a:gd name="T14" fmla="*/ 16476 w 21600"/>
                  <a:gd name="T15" fmla="*/ 10093 h 21600"/>
                  <a:gd name="T16" fmla="*/ 10800 w 21600"/>
                  <a:gd name="T17" fmla="*/ 11439 h 21600"/>
                  <a:gd name="T18" fmla="*/ 5124 w 21600"/>
                  <a:gd name="T19" fmla="*/ 10093 h 21600"/>
                  <a:gd name="T20" fmla="*/ G36 w 21600"/>
                  <a:gd name="T21" fmla="*/ G40 h 21600"/>
                  <a:gd name="T22" fmla="*/ G37 w 21600"/>
                  <a:gd name="T23" fmla="*/ G42 h 21600"/>
                </a:gdLst>
                <a:ahLst/>
                <a:cxnLst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</a:cxnLst>
                <a:rect l="T20" t="T21" r="T22" b="T23"/>
                <a:pathLst>
                  <a:path w="21600" h="21600">
                    <a:moveTo>
                      <a:pt x="11434" y="10721"/>
                    </a:moveTo>
                    <a:cubicBezTo>
                      <a:pt x="11437" y="10747"/>
                      <a:pt x="11439" y="10773"/>
                      <a:pt x="11439" y="10800"/>
                    </a:cubicBezTo>
                    <a:cubicBezTo>
                      <a:pt x="11439" y="11152"/>
                      <a:pt x="11152" y="11439"/>
                      <a:pt x="10800" y="11439"/>
                    </a:cubicBezTo>
                    <a:cubicBezTo>
                      <a:pt x="10447" y="11439"/>
                      <a:pt x="10161" y="11152"/>
                      <a:pt x="10161" y="10800"/>
                    </a:cubicBezTo>
                    <a:cubicBezTo>
                      <a:pt x="10160" y="10773"/>
                      <a:pt x="10162" y="10747"/>
                      <a:pt x="10165" y="10721"/>
                    </a:cubicBezTo>
                    <a:lnTo>
                      <a:pt x="82" y="9466"/>
                    </a:lnTo>
                    <a:cubicBezTo>
                      <a:pt x="27" y="9908"/>
                      <a:pt x="-1" y="10354"/>
                      <a:pt x="0" y="10800"/>
                    </a:cubicBezTo>
                    <a:cubicBezTo>
                      <a:pt x="0" y="16764"/>
                      <a:pt x="4835" y="21600"/>
                      <a:pt x="10800" y="21600"/>
                    </a:cubicBezTo>
                    <a:cubicBezTo>
                      <a:pt x="16764" y="21600"/>
                      <a:pt x="21600" y="16764"/>
                      <a:pt x="21600" y="10800"/>
                    </a:cubicBezTo>
                    <a:cubicBezTo>
                      <a:pt x="21600" y="10354"/>
                      <a:pt x="21572" y="9908"/>
                      <a:pt x="21517" y="9466"/>
                    </a:cubicBezTo>
                    <a:close/>
                  </a:path>
                </a:pathLst>
              </a:custGeom>
              <a:solidFill>
                <a:schemeClr val="tx1"/>
              </a:solidFill>
              <a:ln w="9525">
                <a:solidFill>
                  <a:schemeClr val="tx1"/>
                </a:solidFill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54" name="Oval 55"/>
              <p:cNvSpPr>
                <a:spLocks noChangeArrowheads="1"/>
              </p:cNvSpPr>
              <p:nvPr/>
            </p:nvSpPr>
            <p:spPr bwMode="auto">
              <a:xfrm>
                <a:off x="3359827" y="4286306"/>
                <a:ext cx="128854" cy="120381"/>
              </a:xfrm>
              <a:prstGeom prst="ellipse">
                <a:avLst/>
              </a:prstGeom>
              <a:noFill/>
              <a:ln w="9525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cs-CZ"/>
              </a:p>
            </p:txBody>
          </p:sp>
        </p:grpSp>
        <p:cxnSp>
          <p:nvCxnSpPr>
            <p:cNvPr id="56" name="Přímá spojovací čára 55"/>
            <p:cNvCxnSpPr/>
            <p:nvPr/>
          </p:nvCxnSpPr>
          <p:spPr>
            <a:xfrm flipV="1">
              <a:off x="1482020" y="1998507"/>
              <a:ext cx="5894363" cy="14067"/>
            </a:xfrm>
            <a:prstGeom prst="line">
              <a:avLst/>
            </a:prstGeom>
            <a:ln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8" name="Přímá spojovací čára 57"/>
            <p:cNvCxnSpPr/>
            <p:nvPr/>
          </p:nvCxnSpPr>
          <p:spPr>
            <a:xfrm flipV="1">
              <a:off x="3690648" y="1112241"/>
              <a:ext cx="0" cy="886265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1" name="Přímá spojovací čára 60"/>
            <p:cNvCxnSpPr/>
            <p:nvPr/>
          </p:nvCxnSpPr>
          <p:spPr>
            <a:xfrm>
              <a:off x="1467952" y="1998506"/>
              <a:ext cx="14068" cy="3010486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6" name="Přímá spojovací čára 65"/>
            <p:cNvCxnSpPr/>
            <p:nvPr/>
          </p:nvCxnSpPr>
          <p:spPr>
            <a:xfrm flipH="1">
              <a:off x="314402" y="4994924"/>
              <a:ext cx="1167618" cy="717453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9" name="TextovéPole 68"/>
            <p:cNvSpPr txBox="1"/>
            <p:nvPr/>
          </p:nvSpPr>
          <p:spPr>
            <a:xfrm>
              <a:off x="5575719" y="1674949"/>
              <a:ext cx="1805431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/>
                <a:t>Hranice pozemku</a:t>
              </a:r>
              <a:endParaRPr lang="cs-CZ" dirty="0"/>
            </a:p>
          </p:txBody>
        </p:sp>
        <p:sp>
          <p:nvSpPr>
            <p:cNvPr id="71" name="TextovéPole 70"/>
            <p:cNvSpPr txBox="1"/>
            <p:nvPr/>
          </p:nvSpPr>
          <p:spPr>
            <a:xfrm>
              <a:off x="1885070" y="5134707"/>
              <a:ext cx="421910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/>
                <a:t>TR</a:t>
              </a:r>
              <a:endParaRPr lang="cs-CZ" dirty="0"/>
            </a:p>
          </p:txBody>
        </p:sp>
      </p:grpSp>
      <p:sp>
        <p:nvSpPr>
          <p:cNvPr id="73" name="Zaoblený obdélník 72">
            <a:hlinkClick r:id="rId2" action="ppaction://hlinksldjump"/>
          </p:cNvPr>
          <p:cNvSpPr/>
          <p:nvPr/>
        </p:nvSpPr>
        <p:spPr>
          <a:xfrm>
            <a:off x="6499274" y="6161649"/>
            <a:ext cx="2236763" cy="492369"/>
          </a:xfrm>
          <a:prstGeom prst="round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Řešení</a:t>
            </a:r>
            <a:endParaRPr lang="cs-CZ" dirty="0"/>
          </a:p>
        </p:txBody>
      </p:sp>
      <p:sp>
        <p:nvSpPr>
          <p:cNvPr id="70" name="Obdélník 69"/>
          <p:cNvSpPr/>
          <p:nvPr/>
        </p:nvSpPr>
        <p:spPr>
          <a:xfrm>
            <a:off x="5416063" y="1096387"/>
            <a:ext cx="3352130" cy="4600136"/>
          </a:xfrm>
          <a:prstGeom prst="rect">
            <a:avLst/>
          </a:prstGeom>
          <a:solidFill>
            <a:schemeClr val="bg1"/>
          </a:solidFill>
          <a:ln/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lvl="0"/>
            <a:r>
              <a:rPr lang="cs-CZ" sz="1400" b="1" dirty="0" smtClean="0"/>
              <a:t>Obrázek </a:t>
            </a:r>
            <a:r>
              <a:rPr lang="cs-CZ" sz="1400" b="1" dirty="0" smtClean="0"/>
              <a:t>ukazuje </a:t>
            </a:r>
            <a:r>
              <a:rPr lang="cs-CZ" sz="1400" b="1" dirty="0" smtClean="0"/>
              <a:t>situaci pro umístění venkovního a kabelového vedení </a:t>
            </a:r>
            <a:r>
              <a:rPr lang="cs-CZ" sz="1400" b="1" dirty="0" err="1" smtClean="0"/>
              <a:t>nn</a:t>
            </a:r>
            <a:r>
              <a:rPr lang="cs-CZ" sz="1400" b="1" dirty="0" smtClean="0"/>
              <a:t>, které je napájeno z trafostanice (TR) 22 / 0,4 </a:t>
            </a:r>
            <a:r>
              <a:rPr lang="cs-CZ" sz="1400" b="1" dirty="0" err="1" smtClean="0"/>
              <a:t>kV</a:t>
            </a:r>
            <a:r>
              <a:rPr lang="cs-CZ" sz="1400" b="1" dirty="0" smtClean="0"/>
              <a:t>, 250 </a:t>
            </a:r>
            <a:r>
              <a:rPr lang="cs-CZ" sz="1400" b="1" dirty="0" err="1" smtClean="0"/>
              <a:t>kVA</a:t>
            </a:r>
            <a:r>
              <a:rPr lang="cs-CZ" sz="1400" b="1" dirty="0" smtClean="0"/>
              <a:t>.</a:t>
            </a:r>
          </a:p>
          <a:p>
            <a:pPr lvl="0"/>
            <a:r>
              <a:rPr lang="cs-CZ" sz="1400" dirty="0" smtClean="0"/>
              <a:t>Z TR vycházejí </a:t>
            </a:r>
            <a:r>
              <a:rPr lang="cs-CZ" sz="1400" dirty="0" smtClean="0"/>
              <a:t>2 vývody</a:t>
            </a:r>
            <a:r>
              <a:rPr lang="cs-CZ" sz="1400" dirty="0" smtClean="0"/>
              <a:t>:</a:t>
            </a:r>
          </a:p>
          <a:p>
            <a:pPr lvl="1">
              <a:buFont typeface="Arial" pitchFamily="34" charset="0"/>
              <a:buChar char="•"/>
            </a:pPr>
            <a:r>
              <a:rPr lang="cs-CZ" sz="1400" dirty="0" smtClean="0"/>
              <a:t>Objekty </a:t>
            </a:r>
            <a:r>
              <a:rPr lang="cs-CZ" sz="1400" dirty="0" smtClean="0"/>
              <a:t>č. </a:t>
            </a:r>
            <a:r>
              <a:rPr lang="cs-CZ" sz="1400" dirty="0" smtClean="0"/>
              <a:t>1, 2, 3…… </a:t>
            </a:r>
            <a:r>
              <a:rPr lang="cs-CZ" sz="1400" dirty="0" smtClean="0"/>
              <a:t>jsou napájeny venkovním vedením </a:t>
            </a:r>
            <a:r>
              <a:rPr lang="cs-CZ" sz="1400" dirty="0" err="1" smtClean="0"/>
              <a:t>AlFe</a:t>
            </a:r>
            <a:r>
              <a:rPr lang="cs-CZ" sz="1400" dirty="0" smtClean="0"/>
              <a:t> 4x42mm</a:t>
            </a:r>
            <a:r>
              <a:rPr lang="cs-CZ" sz="1400" baseline="30000" dirty="0" smtClean="0"/>
              <a:t>2</a:t>
            </a:r>
            <a:r>
              <a:rPr lang="cs-CZ" sz="1400" dirty="0" smtClean="0"/>
              <a:t> </a:t>
            </a:r>
          </a:p>
          <a:p>
            <a:pPr lvl="1">
              <a:buFont typeface="Arial" pitchFamily="34" charset="0"/>
              <a:buChar char="•"/>
            </a:pPr>
            <a:r>
              <a:rPr lang="cs-CZ" sz="1400" dirty="0" smtClean="0"/>
              <a:t>Domky č. </a:t>
            </a:r>
            <a:r>
              <a:rPr lang="cs-CZ" sz="1400" dirty="0" smtClean="0"/>
              <a:t>4, 5, 6…… </a:t>
            </a:r>
            <a:r>
              <a:rPr lang="cs-CZ" sz="1400" dirty="0" smtClean="0"/>
              <a:t>jsou napájeny kabelovým vedením CYKY 4B x </a:t>
            </a:r>
            <a:r>
              <a:rPr lang="cs-CZ" sz="1400" dirty="0" smtClean="0"/>
              <a:t>16mm</a:t>
            </a:r>
            <a:r>
              <a:rPr lang="cs-CZ" sz="1400" baseline="30000" dirty="0" smtClean="0"/>
              <a:t>2</a:t>
            </a:r>
            <a:endParaRPr lang="cs-CZ" sz="1400" dirty="0" smtClean="0"/>
          </a:p>
          <a:p>
            <a:pPr lvl="0"/>
            <a:r>
              <a:rPr lang="cs-CZ" sz="1400" dirty="0" smtClean="0"/>
              <a:t>Přípojky rodinných domků jsou provedeny závěsným kabelem </a:t>
            </a:r>
            <a:r>
              <a:rPr lang="cs-CZ" sz="1400" dirty="0" err="1" smtClean="0"/>
              <a:t>CYKYz</a:t>
            </a:r>
            <a:r>
              <a:rPr lang="cs-CZ" sz="1400" dirty="0" smtClean="0"/>
              <a:t> 4B x </a:t>
            </a:r>
            <a:r>
              <a:rPr lang="cs-CZ" sz="1400" dirty="0" smtClean="0"/>
              <a:t>16</a:t>
            </a:r>
            <a:endParaRPr lang="cs-CZ" sz="1400" dirty="0" smtClean="0"/>
          </a:p>
          <a:p>
            <a:pPr lvl="0"/>
            <a:r>
              <a:rPr lang="cs-CZ" sz="1400" b="1" dirty="0" smtClean="0"/>
              <a:t>Zakreslete do plánu předepsanými značkami všechny náležitosti potřebné pro správné označení vedení a jeho částí dle platných předpisů. </a:t>
            </a:r>
            <a:endParaRPr lang="cs-CZ" sz="1400" dirty="0"/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2000"/>
                                        <p:tgtEl>
                                          <p:spTgt spid="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0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/>
          </p:cNvSpPr>
          <p:nvPr/>
        </p:nvSpPr>
        <p:spPr>
          <a:xfrm>
            <a:off x="457200" y="274638"/>
            <a:ext cx="8229600" cy="654050"/>
          </a:xfrm>
          <a:prstGeom prst="rect">
            <a:avLst/>
          </a:prstGeom>
          <a:solidFill>
            <a:srgbClr val="FFC000"/>
          </a:solidFill>
          <a:ln>
            <a:solidFill>
              <a:srgbClr val="FFC000"/>
            </a:solidFill>
          </a:ln>
        </p:spPr>
        <p:txBody>
          <a:bodyPr rtlCol="0">
            <a:normAutofit fontScale="90000" lnSpcReduction="10000"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4400" b="0" i="0" u="none" strike="noStrike" kern="0" cap="none" spc="0" normalizeH="0" baseline="0" noProof="0" smtClean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Konec prezentace</a:t>
            </a:r>
            <a:endParaRPr kumimoji="0" lang="cs-CZ" sz="4400" b="0" i="0" u="none" strike="noStrike" kern="0" cap="none" spc="0" normalizeH="0" baseline="0" noProof="0" dirty="0" smtClean="0">
              <a:ln>
                <a:noFill/>
              </a:ln>
              <a:solidFill>
                <a:schemeClr val="tx2"/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>
          <a:xfrm>
            <a:off x="3124200" y="6248400"/>
            <a:ext cx="2895600" cy="457200"/>
          </a:xfrm>
        </p:spPr>
        <p:txBody>
          <a:bodyPr/>
          <a:lstStyle/>
          <a:p>
            <a:pPr>
              <a:defRPr/>
            </a:pPr>
            <a:r>
              <a:rPr lang="cs-CZ"/>
              <a:t>© Ing. Václav Opatrný</a:t>
            </a: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6553200" y="6248400"/>
            <a:ext cx="1905000" cy="457200"/>
          </a:xfrm>
        </p:spPr>
        <p:txBody>
          <a:bodyPr/>
          <a:lstStyle/>
          <a:p>
            <a:pPr>
              <a:defRPr/>
            </a:pPr>
            <a:fld id="{11316118-264D-4ECA-8664-2C8822758154}" type="slidenum">
              <a:rPr lang="cs-CZ"/>
              <a:pPr>
                <a:defRPr/>
              </a:pPr>
              <a:t>6</a:t>
            </a:fld>
            <a:endParaRPr lang="cs-CZ"/>
          </a:p>
        </p:txBody>
      </p:sp>
      <p:sp>
        <p:nvSpPr>
          <p:cNvPr id="5" name="TextovéPole 4"/>
          <p:cNvSpPr txBox="1"/>
          <p:nvPr/>
        </p:nvSpPr>
        <p:spPr>
          <a:xfrm>
            <a:off x="498475" y="5805488"/>
            <a:ext cx="8355013" cy="461962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algn="ctr">
              <a:defRPr/>
            </a:pPr>
            <a:r>
              <a:rPr lang="cs-CZ" sz="2400" dirty="0">
                <a:solidFill>
                  <a:schemeClr val="bg1">
                    <a:lumMod val="65000"/>
                  </a:schemeClr>
                </a:solidFill>
              </a:rPr>
              <a:t>Všechny </a:t>
            </a:r>
            <a:r>
              <a:rPr lang="cs-CZ" sz="2400" dirty="0" smtClean="0">
                <a:solidFill>
                  <a:schemeClr val="bg1">
                    <a:lumMod val="65000"/>
                  </a:schemeClr>
                </a:solidFill>
              </a:rPr>
              <a:t>materiály </a:t>
            </a:r>
            <a:r>
              <a:rPr lang="cs-CZ" sz="2400" dirty="0">
                <a:solidFill>
                  <a:schemeClr val="bg1">
                    <a:lumMod val="65000"/>
                  </a:schemeClr>
                </a:solidFill>
              </a:rPr>
              <a:t>a obrázky jsou z archivu autora.</a:t>
            </a:r>
          </a:p>
        </p:txBody>
      </p:sp>
      <p:pic>
        <p:nvPicPr>
          <p:cNvPr id="8" name="Obrázek 7" descr="SN850129.JPG"/>
          <p:cNvPicPr>
            <a:picLocks noChangeAspect="1"/>
          </p:cNvPicPr>
          <p:nvPr/>
        </p:nvPicPr>
        <p:blipFill>
          <a:blip r:embed="rId2" cstate="print"/>
          <a:srcRect l="26923" t="4627" b="7897"/>
          <a:stretch>
            <a:fillRect/>
          </a:stretch>
        </p:blipFill>
        <p:spPr>
          <a:xfrm>
            <a:off x="1997614" y="928468"/>
            <a:ext cx="5331849" cy="4786781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442814"/>
          </a:xfrm>
          <a:solidFill>
            <a:srgbClr val="FFC000"/>
          </a:solidFill>
        </p:spPr>
        <p:txBody>
          <a:bodyPr>
            <a:noAutofit/>
          </a:bodyPr>
          <a:lstStyle/>
          <a:p>
            <a:r>
              <a:rPr lang="cs-CZ" sz="2800" dirty="0" smtClean="0"/>
              <a:t>Řešení</a:t>
            </a:r>
            <a:endParaRPr lang="cs-CZ" sz="2800" dirty="0"/>
          </a:p>
        </p:txBody>
      </p:sp>
      <p:grpSp>
        <p:nvGrpSpPr>
          <p:cNvPr id="3" name="Skupina 2"/>
          <p:cNvGrpSpPr/>
          <p:nvPr/>
        </p:nvGrpSpPr>
        <p:grpSpPr>
          <a:xfrm>
            <a:off x="806770" y="999700"/>
            <a:ext cx="7638757" cy="5204874"/>
            <a:chOff x="187792" y="1112241"/>
            <a:chExt cx="7638757" cy="5204874"/>
          </a:xfrm>
        </p:grpSpPr>
        <p:sp>
          <p:nvSpPr>
            <p:cNvPr id="4" name="Line 27"/>
            <p:cNvSpPr>
              <a:spLocks noChangeShapeType="1"/>
            </p:cNvSpPr>
            <p:nvPr/>
          </p:nvSpPr>
          <p:spPr bwMode="auto">
            <a:xfrm flipH="1">
              <a:off x="1123674" y="5204274"/>
              <a:ext cx="1349429" cy="916233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cs-CZ"/>
            </a:p>
          </p:txBody>
        </p:sp>
        <p:sp>
          <p:nvSpPr>
            <p:cNvPr id="5" name="Line 28"/>
            <p:cNvSpPr>
              <a:spLocks noChangeShapeType="1"/>
            </p:cNvSpPr>
            <p:nvPr/>
          </p:nvSpPr>
          <p:spPr bwMode="auto">
            <a:xfrm>
              <a:off x="2471687" y="5204274"/>
              <a:ext cx="4946020" cy="0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cs-CZ" dirty="0"/>
            </a:p>
          </p:txBody>
        </p:sp>
        <p:sp>
          <p:nvSpPr>
            <p:cNvPr id="6" name="Line 75"/>
            <p:cNvSpPr>
              <a:spLocks noChangeShapeType="1"/>
            </p:cNvSpPr>
            <p:nvPr/>
          </p:nvSpPr>
          <p:spPr bwMode="auto">
            <a:xfrm>
              <a:off x="2729395" y="5387520"/>
              <a:ext cx="4688312" cy="0"/>
            </a:xfrm>
            <a:prstGeom prst="line">
              <a:avLst/>
            </a:prstGeom>
            <a:ln>
              <a:headEnd/>
              <a:tailE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/>
            <a:lstStyle/>
            <a:p>
              <a:endParaRPr lang="cs-CZ"/>
            </a:p>
          </p:txBody>
        </p:sp>
        <p:sp>
          <p:nvSpPr>
            <p:cNvPr id="7" name="Line 76"/>
            <p:cNvSpPr>
              <a:spLocks noChangeShapeType="1"/>
            </p:cNvSpPr>
            <p:nvPr/>
          </p:nvSpPr>
          <p:spPr bwMode="auto">
            <a:xfrm>
              <a:off x="3628543" y="5387520"/>
              <a:ext cx="0" cy="672353"/>
            </a:xfrm>
            <a:prstGeom prst="line">
              <a:avLst/>
            </a:prstGeom>
            <a:ln>
              <a:headEnd/>
              <a:tailE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/>
            <a:lstStyle/>
            <a:p>
              <a:endParaRPr lang="cs-CZ"/>
            </a:p>
          </p:txBody>
        </p:sp>
        <p:sp>
          <p:nvSpPr>
            <p:cNvPr id="8" name="Rectangle 77"/>
            <p:cNvSpPr>
              <a:spLocks noChangeArrowheads="1"/>
            </p:cNvSpPr>
            <p:nvPr/>
          </p:nvSpPr>
          <p:spPr bwMode="auto">
            <a:xfrm>
              <a:off x="2921969" y="5632747"/>
              <a:ext cx="577720" cy="366493"/>
            </a:xfrm>
            <a:prstGeom prst="rect">
              <a:avLst/>
            </a:prstGeom>
            <a:noFill/>
            <a:ln w="2857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r>
                <a:rPr lang="cs-CZ" dirty="0" smtClean="0"/>
                <a:t>4</a:t>
              </a:r>
              <a:endParaRPr lang="cs-CZ" dirty="0"/>
            </a:p>
          </p:txBody>
        </p:sp>
        <p:sp>
          <p:nvSpPr>
            <p:cNvPr id="9" name="Line 78"/>
            <p:cNvSpPr>
              <a:spLocks noChangeShapeType="1"/>
            </p:cNvSpPr>
            <p:nvPr/>
          </p:nvSpPr>
          <p:spPr bwMode="auto">
            <a:xfrm>
              <a:off x="4655129" y="5387520"/>
              <a:ext cx="0" cy="672353"/>
            </a:xfrm>
            <a:prstGeom prst="line">
              <a:avLst/>
            </a:prstGeom>
            <a:ln>
              <a:headEnd/>
              <a:tailE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/>
            <a:lstStyle/>
            <a:p>
              <a:endParaRPr lang="cs-CZ"/>
            </a:p>
          </p:txBody>
        </p:sp>
        <p:sp>
          <p:nvSpPr>
            <p:cNvPr id="10" name="Line 79"/>
            <p:cNvSpPr>
              <a:spLocks noChangeShapeType="1"/>
            </p:cNvSpPr>
            <p:nvPr/>
          </p:nvSpPr>
          <p:spPr bwMode="auto">
            <a:xfrm>
              <a:off x="5683131" y="5387520"/>
              <a:ext cx="0" cy="672353"/>
            </a:xfrm>
            <a:prstGeom prst="line">
              <a:avLst/>
            </a:prstGeom>
            <a:ln>
              <a:headEnd/>
              <a:tailE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/>
            <a:lstStyle/>
            <a:p>
              <a:endParaRPr lang="cs-CZ"/>
            </a:p>
          </p:txBody>
        </p:sp>
        <p:sp>
          <p:nvSpPr>
            <p:cNvPr id="11" name="Rectangle 82"/>
            <p:cNvSpPr>
              <a:spLocks noChangeArrowheads="1"/>
            </p:cNvSpPr>
            <p:nvPr/>
          </p:nvSpPr>
          <p:spPr bwMode="auto">
            <a:xfrm>
              <a:off x="3884836" y="5632747"/>
              <a:ext cx="577720" cy="366493"/>
            </a:xfrm>
            <a:prstGeom prst="rect">
              <a:avLst/>
            </a:prstGeom>
            <a:noFill/>
            <a:ln w="2857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r>
                <a:rPr lang="cs-CZ" dirty="0" smtClean="0"/>
                <a:t>5</a:t>
              </a:r>
              <a:endParaRPr lang="cs-CZ" dirty="0"/>
            </a:p>
          </p:txBody>
        </p:sp>
        <p:sp>
          <p:nvSpPr>
            <p:cNvPr id="12" name="Rectangle 83"/>
            <p:cNvSpPr>
              <a:spLocks noChangeArrowheads="1"/>
            </p:cNvSpPr>
            <p:nvPr/>
          </p:nvSpPr>
          <p:spPr bwMode="auto">
            <a:xfrm>
              <a:off x="4847702" y="5632747"/>
              <a:ext cx="577720" cy="366493"/>
            </a:xfrm>
            <a:prstGeom prst="rect">
              <a:avLst/>
            </a:prstGeom>
            <a:noFill/>
            <a:ln w="2857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r>
                <a:rPr lang="cs-CZ" dirty="0" smtClean="0"/>
                <a:t>6</a:t>
              </a:r>
              <a:endParaRPr lang="cs-CZ" dirty="0"/>
            </a:p>
          </p:txBody>
        </p:sp>
        <p:sp>
          <p:nvSpPr>
            <p:cNvPr id="13" name="Line 90"/>
            <p:cNvSpPr>
              <a:spLocks noChangeShapeType="1"/>
            </p:cNvSpPr>
            <p:nvPr/>
          </p:nvSpPr>
          <p:spPr bwMode="auto">
            <a:xfrm>
              <a:off x="2921969" y="5449501"/>
              <a:ext cx="192573" cy="0"/>
            </a:xfrm>
            <a:prstGeom prst="line">
              <a:avLst/>
            </a:prstGeom>
            <a:noFill/>
            <a:ln w="2857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cs-CZ"/>
            </a:p>
          </p:txBody>
        </p:sp>
        <p:sp>
          <p:nvSpPr>
            <p:cNvPr id="14" name="Line 91"/>
            <p:cNvSpPr>
              <a:spLocks noChangeShapeType="1"/>
            </p:cNvSpPr>
            <p:nvPr/>
          </p:nvSpPr>
          <p:spPr bwMode="auto">
            <a:xfrm>
              <a:off x="3884836" y="5449501"/>
              <a:ext cx="192573" cy="0"/>
            </a:xfrm>
            <a:prstGeom prst="line">
              <a:avLst/>
            </a:prstGeom>
            <a:noFill/>
            <a:ln w="2857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cs-CZ"/>
            </a:p>
          </p:txBody>
        </p:sp>
        <p:sp>
          <p:nvSpPr>
            <p:cNvPr id="15" name="Line 92"/>
            <p:cNvSpPr>
              <a:spLocks noChangeShapeType="1"/>
            </p:cNvSpPr>
            <p:nvPr/>
          </p:nvSpPr>
          <p:spPr bwMode="auto">
            <a:xfrm>
              <a:off x="4847702" y="5449501"/>
              <a:ext cx="192573" cy="0"/>
            </a:xfrm>
            <a:prstGeom prst="line">
              <a:avLst/>
            </a:prstGeom>
            <a:noFill/>
            <a:ln w="2857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cs-CZ"/>
            </a:p>
          </p:txBody>
        </p:sp>
        <p:sp>
          <p:nvSpPr>
            <p:cNvPr id="16" name="Obdélník 15"/>
            <p:cNvSpPr/>
            <p:nvPr/>
          </p:nvSpPr>
          <p:spPr>
            <a:xfrm>
              <a:off x="2864757" y="5386842"/>
              <a:ext cx="300038" cy="114300"/>
            </a:xfrm>
            <a:prstGeom prst="rect">
              <a:avLst/>
            </a:prstGeom>
            <a:noFill/>
            <a:ln w="9525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7" name="Obdélník 16"/>
            <p:cNvSpPr/>
            <p:nvPr/>
          </p:nvSpPr>
          <p:spPr>
            <a:xfrm>
              <a:off x="3826782" y="5391605"/>
              <a:ext cx="300038" cy="114300"/>
            </a:xfrm>
            <a:prstGeom prst="rect">
              <a:avLst/>
            </a:prstGeom>
            <a:noFill/>
            <a:ln w="9525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8" name="Obdélník 17"/>
            <p:cNvSpPr/>
            <p:nvPr/>
          </p:nvSpPr>
          <p:spPr>
            <a:xfrm>
              <a:off x="4788807" y="5396368"/>
              <a:ext cx="300038" cy="114300"/>
            </a:xfrm>
            <a:prstGeom prst="rect">
              <a:avLst/>
            </a:prstGeom>
            <a:noFill/>
            <a:ln w="9525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grpSp>
          <p:nvGrpSpPr>
            <p:cNvPr id="19" name="Skupina 30"/>
            <p:cNvGrpSpPr/>
            <p:nvPr/>
          </p:nvGrpSpPr>
          <p:grpSpPr>
            <a:xfrm>
              <a:off x="2126570" y="5448153"/>
              <a:ext cx="442912" cy="868962"/>
              <a:chOff x="2881313" y="5419124"/>
              <a:chExt cx="442912" cy="868962"/>
            </a:xfrm>
          </p:grpSpPr>
          <p:sp>
            <p:nvSpPr>
              <p:cNvPr id="45" name="Rectangle 38"/>
              <p:cNvSpPr>
                <a:spLocks noChangeArrowheads="1"/>
              </p:cNvSpPr>
              <p:nvPr/>
            </p:nvSpPr>
            <p:spPr bwMode="auto">
              <a:xfrm>
                <a:off x="3027364" y="5679888"/>
                <a:ext cx="153985" cy="268475"/>
              </a:xfrm>
              <a:prstGeom prst="rect">
                <a:avLst/>
              </a:prstGeom>
              <a:noFill/>
              <a:ln w="9525">
                <a:solidFill>
                  <a:schemeClr val="tx1"/>
                </a:solidFill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46" name="Line 42"/>
              <p:cNvSpPr>
                <a:spLocks noChangeShapeType="1"/>
              </p:cNvSpPr>
              <p:nvPr/>
            </p:nvSpPr>
            <p:spPr bwMode="auto">
              <a:xfrm>
                <a:off x="3005693" y="6205493"/>
                <a:ext cx="182951" cy="0"/>
              </a:xfrm>
              <a:prstGeom prst="line">
                <a:avLst/>
              </a:prstGeom>
              <a:noFill/>
              <a:ln w="9525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47" name="Line 43"/>
              <p:cNvSpPr>
                <a:spLocks noChangeShapeType="1"/>
              </p:cNvSpPr>
              <p:nvPr/>
            </p:nvSpPr>
            <p:spPr bwMode="auto">
              <a:xfrm>
                <a:off x="3051178" y="6249987"/>
                <a:ext cx="91981" cy="0"/>
              </a:xfrm>
              <a:prstGeom prst="line">
                <a:avLst/>
              </a:prstGeom>
              <a:noFill/>
              <a:ln w="9525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48" name="Text Box 45"/>
              <p:cNvSpPr txBox="1">
                <a:spLocks noChangeArrowheads="1"/>
              </p:cNvSpPr>
              <p:nvPr/>
            </p:nvSpPr>
            <p:spPr bwMode="auto">
              <a:xfrm>
                <a:off x="2905002" y="5419124"/>
                <a:ext cx="387979" cy="274870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  <a:effectLst/>
            </p:spPr>
            <p:txBody>
              <a:bodyPr wrap="none">
                <a:spAutoFit/>
              </a:bodyPr>
              <a:lstStyle/>
              <a:p>
                <a:r>
                  <a:rPr lang="cs-CZ" sz="1200"/>
                  <a:t>TR</a:t>
                </a:r>
              </a:p>
            </p:txBody>
          </p:sp>
          <p:sp>
            <p:nvSpPr>
              <p:cNvPr id="49" name="Elipsa 21"/>
              <p:cNvSpPr/>
              <p:nvPr/>
            </p:nvSpPr>
            <p:spPr>
              <a:xfrm>
                <a:off x="2967038" y="5443538"/>
                <a:ext cx="266700" cy="233362"/>
              </a:xfrm>
              <a:prstGeom prst="ellipse">
                <a:avLst/>
              </a:prstGeom>
              <a:noFill/>
              <a:ln w="12700"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cxnSp>
            <p:nvCxnSpPr>
              <p:cNvPr id="50" name="Přímá spojovací šipka 49"/>
              <p:cNvCxnSpPr/>
              <p:nvPr/>
            </p:nvCxnSpPr>
            <p:spPr>
              <a:xfrm>
                <a:off x="3100388" y="5676900"/>
                <a:ext cx="0" cy="142875"/>
              </a:xfrm>
              <a:prstGeom prst="straightConnector1">
                <a:avLst/>
              </a:prstGeom>
              <a:ln w="12700">
                <a:solidFill>
                  <a:schemeClr val="tx1"/>
                </a:solidFill>
                <a:tailEnd type="arrow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51" name="Přímá spojovací čára 25"/>
              <p:cNvCxnSpPr>
                <a:stCxn id="45" idx="2"/>
              </p:cNvCxnSpPr>
              <p:nvPr/>
            </p:nvCxnSpPr>
            <p:spPr>
              <a:xfrm>
                <a:off x="3104357" y="5948363"/>
                <a:ext cx="793" cy="252412"/>
              </a:xfrm>
              <a:prstGeom prst="line">
                <a:avLst/>
              </a:prstGeom>
              <a:ln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52" name="Line 43"/>
              <p:cNvSpPr>
                <a:spLocks noChangeShapeType="1"/>
              </p:cNvSpPr>
              <p:nvPr/>
            </p:nvSpPr>
            <p:spPr bwMode="auto">
              <a:xfrm flipV="1">
                <a:off x="3074991" y="6286499"/>
                <a:ext cx="49209" cy="1587"/>
              </a:xfrm>
              <a:prstGeom prst="line">
                <a:avLst/>
              </a:prstGeom>
              <a:noFill/>
              <a:ln w="9525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cs-CZ"/>
              </a:p>
            </p:txBody>
          </p:sp>
          <p:cxnSp>
            <p:nvCxnSpPr>
              <p:cNvPr id="53" name="Přímá spojovací čára 28"/>
              <p:cNvCxnSpPr/>
              <p:nvPr/>
            </p:nvCxnSpPr>
            <p:spPr>
              <a:xfrm>
                <a:off x="2881313" y="5434013"/>
                <a:ext cx="442912" cy="0"/>
              </a:xfrm>
              <a:prstGeom prst="line">
                <a:avLst/>
              </a:prstGeom>
              <a:ln w="12700"/>
            </p:spPr>
            <p:style>
              <a:lnRef idx="1">
                <a:schemeClr val="dk1"/>
              </a:lnRef>
              <a:fillRef idx="0">
                <a:schemeClr val="dk1"/>
              </a:fillRef>
              <a:effectRef idx="0">
                <a:schemeClr val="dk1"/>
              </a:effectRef>
              <a:fontRef idx="minor">
                <a:schemeClr val="tx1"/>
              </a:fontRef>
            </p:style>
          </p:cxnSp>
        </p:grpSp>
        <p:cxnSp>
          <p:nvCxnSpPr>
            <p:cNvPr id="20" name="Přímá spojovací čára 19"/>
            <p:cNvCxnSpPr/>
            <p:nvPr/>
          </p:nvCxnSpPr>
          <p:spPr>
            <a:xfrm flipV="1">
              <a:off x="187792" y="5177804"/>
              <a:ext cx="1561514" cy="956603"/>
            </a:xfrm>
            <a:prstGeom prst="line">
              <a:avLst/>
            </a:prstGeom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cxnSp>
          <p:nvCxnSpPr>
            <p:cNvPr id="21" name="Přímá spojovací čára 20"/>
            <p:cNvCxnSpPr/>
            <p:nvPr/>
          </p:nvCxnSpPr>
          <p:spPr>
            <a:xfrm flipV="1">
              <a:off x="1749306" y="2279860"/>
              <a:ext cx="0" cy="2883877"/>
            </a:xfrm>
            <a:prstGeom prst="line">
              <a:avLst/>
            </a:prstGeom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cxnSp>
          <p:nvCxnSpPr>
            <p:cNvPr id="22" name="Přímá spojovací čára 21"/>
            <p:cNvCxnSpPr/>
            <p:nvPr/>
          </p:nvCxnSpPr>
          <p:spPr>
            <a:xfrm>
              <a:off x="1749306" y="2279860"/>
              <a:ext cx="5641145" cy="0"/>
            </a:xfrm>
            <a:prstGeom prst="line">
              <a:avLst/>
            </a:prstGeom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sp>
          <p:nvSpPr>
            <p:cNvPr id="23" name="Obdélník 22"/>
            <p:cNvSpPr/>
            <p:nvPr/>
          </p:nvSpPr>
          <p:spPr>
            <a:xfrm>
              <a:off x="2368285" y="2659687"/>
              <a:ext cx="5458264" cy="2053884"/>
            </a:xfrm>
            <a:prstGeom prst="rect">
              <a:avLst/>
            </a:prstGeom>
            <a:no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4" name="Rectangle 53"/>
            <p:cNvSpPr>
              <a:spLocks noChangeArrowheads="1"/>
            </p:cNvSpPr>
            <p:nvPr/>
          </p:nvSpPr>
          <p:spPr bwMode="auto">
            <a:xfrm>
              <a:off x="2913106" y="3067651"/>
              <a:ext cx="1523130" cy="675249"/>
            </a:xfrm>
            <a:custGeom>
              <a:avLst/>
              <a:gdLst>
                <a:gd name="connsiteX0" fmla="*/ 0 w 385147"/>
                <a:gd name="connsiteY0" fmla="*/ 0 h 489107"/>
                <a:gd name="connsiteX1" fmla="*/ 385147 w 385147"/>
                <a:gd name="connsiteY1" fmla="*/ 0 h 489107"/>
                <a:gd name="connsiteX2" fmla="*/ 385147 w 385147"/>
                <a:gd name="connsiteY2" fmla="*/ 489107 h 489107"/>
                <a:gd name="connsiteX3" fmla="*/ 0 w 385147"/>
                <a:gd name="connsiteY3" fmla="*/ 489107 h 489107"/>
                <a:gd name="connsiteX4" fmla="*/ 0 w 385147"/>
                <a:gd name="connsiteY4" fmla="*/ 0 h 489107"/>
                <a:gd name="connsiteX0" fmla="*/ 0 w 385147"/>
                <a:gd name="connsiteY0" fmla="*/ 0 h 489107"/>
                <a:gd name="connsiteX1" fmla="*/ 385147 w 385147"/>
                <a:gd name="connsiteY1" fmla="*/ 0 h 489107"/>
                <a:gd name="connsiteX2" fmla="*/ 385147 w 385147"/>
                <a:gd name="connsiteY2" fmla="*/ 304741 h 489107"/>
                <a:gd name="connsiteX3" fmla="*/ 385147 w 385147"/>
                <a:gd name="connsiteY3" fmla="*/ 489107 h 489107"/>
                <a:gd name="connsiteX4" fmla="*/ 0 w 385147"/>
                <a:gd name="connsiteY4" fmla="*/ 489107 h 489107"/>
                <a:gd name="connsiteX5" fmla="*/ 0 w 385147"/>
                <a:gd name="connsiteY5" fmla="*/ 0 h 489107"/>
                <a:gd name="connsiteX0" fmla="*/ 0 w 855894"/>
                <a:gd name="connsiteY0" fmla="*/ 0 h 489107"/>
                <a:gd name="connsiteX1" fmla="*/ 385147 w 855894"/>
                <a:gd name="connsiteY1" fmla="*/ 0 h 489107"/>
                <a:gd name="connsiteX2" fmla="*/ 855894 w 855894"/>
                <a:gd name="connsiteY2" fmla="*/ 312757 h 489107"/>
                <a:gd name="connsiteX3" fmla="*/ 385147 w 855894"/>
                <a:gd name="connsiteY3" fmla="*/ 304741 h 489107"/>
                <a:gd name="connsiteX4" fmla="*/ 385147 w 855894"/>
                <a:gd name="connsiteY4" fmla="*/ 489107 h 489107"/>
                <a:gd name="connsiteX5" fmla="*/ 0 w 855894"/>
                <a:gd name="connsiteY5" fmla="*/ 489107 h 489107"/>
                <a:gd name="connsiteX6" fmla="*/ 0 w 855894"/>
                <a:gd name="connsiteY6" fmla="*/ 0 h 489107"/>
                <a:gd name="connsiteX0" fmla="*/ 0 w 863872"/>
                <a:gd name="connsiteY0" fmla="*/ 0 h 489107"/>
                <a:gd name="connsiteX1" fmla="*/ 385147 w 863872"/>
                <a:gd name="connsiteY1" fmla="*/ 0 h 489107"/>
                <a:gd name="connsiteX2" fmla="*/ 863872 w 863872"/>
                <a:gd name="connsiteY2" fmla="*/ 136 h 489107"/>
                <a:gd name="connsiteX3" fmla="*/ 855894 w 863872"/>
                <a:gd name="connsiteY3" fmla="*/ 312757 h 489107"/>
                <a:gd name="connsiteX4" fmla="*/ 385147 w 863872"/>
                <a:gd name="connsiteY4" fmla="*/ 304741 h 489107"/>
                <a:gd name="connsiteX5" fmla="*/ 385147 w 863872"/>
                <a:gd name="connsiteY5" fmla="*/ 489107 h 489107"/>
                <a:gd name="connsiteX6" fmla="*/ 0 w 863872"/>
                <a:gd name="connsiteY6" fmla="*/ 489107 h 489107"/>
                <a:gd name="connsiteX7" fmla="*/ 0 w 863872"/>
                <a:gd name="connsiteY7" fmla="*/ 0 h 489107"/>
                <a:gd name="connsiteX0" fmla="*/ 0 w 855894"/>
                <a:gd name="connsiteY0" fmla="*/ 0 h 489107"/>
                <a:gd name="connsiteX1" fmla="*/ 385147 w 855894"/>
                <a:gd name="connsiteY1" fmla="*/ 0 h 489107"/>
                <a:gd name="connsiteX2" fmla="*/ 855893 w 855894"/>
                <a:gd name="connsiteY2" fmla="*/ 136 h 489107"/>
                <a:gd name="connsiteX3" fmla="*/ 855894 w 855894"/>
                <a:gd name="connsiteY3" fmla="*/ 312757 h 489107"/>
                <a:gd name="connsiteX4" fmla="*/ 385147 w 855894"/>
                <a:gd name="connsiteY4" fmla="*/ 304741 h 489107"/>
                <a:gd name="connsiteX5" fmla="*/ 385147 w 855894"/>
                <a:gd name="connsiteY5" fmla="*/ 489107 h 489107"/>
                <a:gd name="connsiteX6" fmla="*/ 0 w 855894"/>
                <a:gd name="connsiteY6" fmla="*/ 489107 h 489107"/>
                <a:gd name="connsiteX7" fmla="*/ 0 w 855894"/>
                <a:gd name="connsiteY7" fmla="*/ 0 h 489107"/>
                <a:gd name="connsiteX0" fmla="*/ 0 w 863873"/>
                <a:gd name="connsiteY0" fmla="*/ 0 h 489107"/>
                <a:gd name="connsiteX1" fmla="*/ 385147 w 863873"/>
                <a:gd name="connsiteY1" fmla="*/ 0 h 489107"/>
                <a:gd name="connsiteX2" fmla="*/ 855893 w 863873"/>
                <a:gd name="connsiteY2" fmla="*/ 136 h 489107"/>
                <a:gd name="connsiteX3" fmla="*/ 863873 w 863873"/>
                <a:gd name="connsiteY3" fmla="*/ 312757 h 489107"/>
                <a:gd name="connsiteX4" fmla="*/ 385147 w 863873"/>
                <a:gd name="connsiteY4" fmla="*/ 304741 h 489107"/>
                <a:gd name="connsiteX5" fmla="*/ 385147 w 863873"/>
                <a:gd name="connsiteY5" fmla="*/ 489107 h 489107"/>
                <a:gd name="connsiteX6" fmla="*/ 0 w 863873"/>
                <a:gd name="connsiteY6" fmla="*/ 489107 h 489107"/>
                <a:gd name="connsiteX7" fmla="*/ 0 w 863873"/>
                <a:gd name="connsiteY7" fmla="*/ 0 h 489107"/>
                <a:gd name="connsiteX0" fmla="*/ 0 w 863873"/>
                <a:gd name="connsiteY0" fmla="*/ 0 h 489107"/>
                <a:gd name="connsiteX1" fmla="*/ 385147 w 863873"/>
                <a:gd name="connsiteY1" fmla="*/ 0 h 489107"/>
                <a:gd name="connsiteX2" fmla="*/ 855893 w 863873"/>
                <a:gd name="connsiteY2" fmla="*/ 136 h 489107"/>
                <a:gd name="connsiteX3" fmla="*/ 863873 w 863873"/>
                <a:gd name="connsiteY3" fmla="*/ 312757 h 489107"/>
                <a:gd name="connsiteX4" fmla="*/ 385147 w 863873"/>
                <a:gd name="connsiteY4" fmla="*/ 314930 h 489107"/>
                <a:gd name="connsiteX5" fmla="*/ 385147 w 863873"/>
                <a:gd name="connsiteY5" fmla="*/ 489107 h 489107"/>
                <a:gd name="connsiteX6" fmla="*/ 0 w 863873"/>
                <a:gd name="connsiteY6" fmla="*/ 489107 h 489107"/>
                <a:gd name="connsiteX7" fmla="*/ 0 w 863873"/>
                <a:gd name="connsiteY7" fmla="*/ 0 h 489107"/>
                <a:gd name="connsiteX0" fmla="*/ 0 w 863873"/>
                <a:gd name="connsiteY0" fmla="*/ 0 h 489107"/>
                <a:gd name="connsiteX1" fmla="*/ 385147 w 863873"/>
                <a:gd name="connsiteY1" fmla="*/ 0 h 489107"/>
                <a:gd name="connsiteX2" fmla="*/ 863872 w 863873"/>
                <a:gd name="connsiteY2" fmla="*/ 136 h 489107"/>
                <a:gd name="connsiteX3" fmla="*/ 863873 w 863873"/>
                <a:gd name="connsiteY3" fmla="*/ 312757 h 489107"/>
                <a:gd name="connsiteX4" fmla="*/ 385147 w 863873"/>
                <a:gd name="connsiteY4" fmla="*/ 314930 h 489107"/>
                <a:gd name="connsiteX5" fmla="*/ 385147 w 863873"/>
                <a:gd name="connsiteY5" fmla="*/ 489107 h 489107"/>
                <a:gd name="connsiteX6" fmla="*/ 0 w 863873"/>
                <a:gd name="connsiteY6" fmla="*/ 489107 h 489107"/>
                <a:gd name="connsiteX7" fmla="*/ 0 w 863873"/>
                <a:gd name="connsiteY7" fmla="*/ 0 h 4891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863873" h="489107">
                  <a:moveTo>
                    <a:pt x="0" y="0"/>
                  </a:moveTo>
                  <a:lnTo>
                    <a:pt x="385147" y="0"/>
                  </a:lnTo>
                  <a:lnTo>
                    <a:pt x="863872" y="136"/>
                  </a:lnTo>
                  <a:cubicBezTo>
                    <a:pt x="863872" y="104343"/>
                    <a:pt x="863873" y="208550"/>
                    <a:pt x="863873" y="312757"/>
                  </a:cubicBezTo>
                  <a:lnTo>
                    <a:pt x="385147" y="314930"/>
                  </a:lnTo>
                  <a:lnTo>
                    <a:pt x="385147" y="489107"/>
                  </a:lnTo>
                  <a:lnTo>
                    <a:pt x="0" y="489107"/>
                  </a:lnTo>
                  <a:lnTo>
                    <a:pt x="0" y="0"/>
                  </a:lnTo>
                  <a:close/>
                </a:path>
              </a:pathLst>
            </a:custGeom>
            <a:noFill/>
            <a:ln w="2857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r>
                <a:rPr lang="cs-CZ" dirty="0" smtClean="0"/>
                <a:t>1</a:t>
              </a:r>
              <a:endParaRPr lang="cs-CZ" dirty="0"/>
            </a:p>
          </p:txBody>
        </p:sp>
        <p:sp>
          <p:nvSpPr>
            <p:cNvPr id="25" name="Rectangle 77"/>
            <p:cNvSpPr>
              <a:spLocks noChangeArrowheads="1"/>
            </p:cNvSpPr>
            <p:nvPr/>
          </p:nvSpPr>
          <p:spPr bwMode="auto">
            <a:xfrm>
              <a:off x="2385053" y="1480433"/>
              <a:ext cx="577720" cy="366493"/>
            </a:xfrm>
            <a:prstGeom prst="rect">
              <a:avLst/>
            </a:prstGeom>
            <a:noFill/>
            <a:ln w="2857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r>
                <a:rPr lang="cs-CZ" dirty="0" smtClean="0"/>
                <a:t>2</a:t>
              </a:r>
              <a:endParaRPr lang="cs-CZ" dirty="0"/>
            </a:p>
          </p:txBody>
        </p:sp>
        <p:sp>
          <p:nvSpPr>
            <p:cNvPr id="26" name="Rectangle 77"/>
            <p:cNvSpPr>
              <a:spLocks noChangeArrowheads="1"/>
            </p:cNvSpPr>
            <p:nvPr/>
          </p:nvSpPr>
          <p:spPr bwMode="auto">
            <a:xfrm>
              <a:off x="4605405" y="1478088"/>
              <a:ext cx="577720" cy="366493"/>
            </a:xfrm>
            <a:prstGeom prst="rect">
              <a:avLst/>
            </a:prstGeom>
            <a:noFill/>
            <a:ln w="2857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r>
                <a:rPr lang="cs-CZ" dirty="0" smtClean="0"/>
                <a:t>3</a:t>
              </a:r>
              <a:endParaRPr lang="cs-CZ" dirty="0"/>
            </a:p>
          </p:txBody>
        </p:sp>
        <p:grpSp>
          <p:nvGrpSpPr>
            <p:cNvPr id="27" name="Skupina 44"/>
            <p:cNvGrpSpPr/>
            <p:nvPr/>
          </p:nvGrpSpPr>
          <p:grpSpPr>
            <a:xfrm>
              <a:off x="2403593" y="4495427"/>
              <a:ext cx="133397" cy="123169"/>
              <a:chOff x="3355284" y="4283518"/>
              <a:chExt cx="133397" cy="123169"/>
            </a:xfrm>
          </p:grpSpPr>
          <p:sp>
            <p:nvSpPr>
              <p:cNvPr id="43" name="AutoShape 48"/>
              <p:cNvSpPr>
                <a:spLocks noChangeArrowheads="1"/>
              </p:cNvSpPr>
              <p:nvPr/>
            </p:nvSpPr>
            <p:spPr bwMode="auto">
              <a:xfrm>
                <a:off x="3355284" y="4283518"/>
                <a:ext cx="128854" cy="121266"/>
              </a:xfrm>
              <a:custGeom>
                <a:avLst/>
                <a:gdLst>
                  <a:gd name="G0" fmla="+- 639 0 0"/>
                  <a:gd name="G1" fmla="+- -464762 0 0"/>
                  <a:gd name="G2" fmla="+- 0 0 -464762"/>
                  <a:gd name="T0" fmla="*/ 0 256 1"/>
                  <a:gd name="T1" fmla="*/ 180 256 1"/>
                  <a:gd name="G3" fmla="+- -464762 T0 T1"/>
                  <a:gd name="T2" fmla="*/ 0 256 1"/>
                  <a:gd name="T3" fmla="*/ 90 256 1"/>
                  <a:gd name="G4" fmla="+- -464762 T2 T3"/>
                  <a:gd name="G5" fmla="*/ G4 2 1"/>
                  <a:gd name="T4" fmla="*/ 90 256 1"/>
                  <a:gd name="T5" fmla="*/ 0 256 1"/>
                  <a:gd name="G6" fmla="+- -464762 T4 T5"/>
                  <a:gd name="G7" fmla="*/ G6 2 1"/>
                  <a:gd name="G8" fmla="abs -464762"/>
                  <a:gd name="T6" fmla="*/ 0 256 1"/>
                  <a:gd name="T7" fmla="*/ 90 256 1"/>
                  <a:gd name="G9" fmla="+- G8 T6 T7"/>
                  <a:gd name="G10" fmla="?: G9 G7 G5"/>
                  <a:gd name="T8" fmla="*/ 0 256 1"/>
                  <a:gd name="T9" fmla="*/ 360 256 1"/>
                  <a:gd name="G11" fmla="+- G10 T8 T9"/>
                  <a:gd name="G12" fmla="?: G10 G11 G10"/>
                  <a:gd name="T10" fmla="*/ 0 256 1"/>
                  <a:gd name="T11" fmla="*/ 360 256 1"/>
                  <a:gd name="G13" fmla="+- G12 T10 T11"/>
                  <a:gd name="G14" fmla="?: G12 G13 G12"/>
                  <a:gd name="G15" fmla="+- 0 0 G14"/>
                  <a:gd name="G16" fmla="+- 10800 0 0"/>
                  <a:gd name="G17" fmla="+- 10800 0 639"/>
                  <a:gd name="G18" fmla="*/ 639 1 2"/>
                  <a:gd name="G19" fmla="+- G18 5400 0"/>
                  <a:gd name="G20" fmla="cos G19 -464762"/>
                  <a:gd name="G21" fmla="sin G19 -464762"/>
                  <a:gd name="G22" fmla="+- G20 10800 0"/>
                  <a:gd name="G23" fmla="+- G21 10800 0"/>
                  <a:gd name="G24" fmla="+- 10800 0 G20"/>
                  <a:gd name="G25" fmla="+- 639 10800 0"/>
                  <a:gd name="G26" fmla="?: G9 G17 G25"/>
                  <a:gd name="G27" fmla="?: G9 0 21600"/>
                  <a:gd name="G28" fmla="cos 10800 -464762"/>
                  <a:gd name="G29" fmla="sin 10800 -464762"/>
                  <a:gd name="G30" fmla="sin 639 -464762"/>
                  <a:gd name="G31" fmla="+- G28 10800 0"/>
                  <a:gd name="G32" fmla="+- G29 10800 0"/>
                  <a:gd name="G33" fmla="+- G30 10800 0"/>
                  <a:gd name="G34" fmla="?: G4 0 G31"/>
                  <a:gd name="G35" fmla="?: -464762 G34 0"/>
                  <a:gd name="G36" fmla="?: G6 G35 G31"/>
                  <a:gd name="G37" fmla="+- 21600 0 G36"/>
                  <a:gd name="G38" fmla="?: G4 0 G33"/>
                  <a:gd name="G39" fmla="?: -464762 G38 G32"/>
                  <a:gd name="G40" fmla="?: G6 G39 0"/>
                  <a:gd name="G41" fmla="?: G4 G32 21600"/>
                  <a:gd name="G42" fmla="?: G6 G41 G33"/>
                  <a:gd name="T12" fmla="*/ 10800 w 21600"/>
                  <a:gd name="T13" fmla="*/ 21600 h 21600"/>
                  <a:gd name="T14" fmla="*/ 16476 w 21600"/>
                  <a:gd name="T15" fmla="*/ 10093 h 21600"/>
                  <a:gd name="T16" fmla="*/ 10800 w 21600"/>
                  <a:gd name="T17" fmla="*/ 11439 h 21600"/>
                  <a:gd name="T18" fmla="*/ 5124 w 21600"/>
                  <a:gd name="T19" fmla="*/ 10093 h 21600"/>
                  <a:gd name="T20" fmla="*/ G36 w 21600"/>
                  <a:gd name="T21" fmla="*/ G40 h 21600"/>
                  <a:gd name="T22" fmla="*/ G37 w 21600"/>
                  <a:gd name="T23" fmla="*/ G42 h 21600"/>
                </a:gdLst>
                <a:ahLst/>
                <a:cxnLst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</a:cxnLst>
                <a:rect l="T20" t="T21" r="T22" b="T23"/>
                <a:pathLst>
                  <a:path w="21600" h="21600">
                    <a:moveTo>
                      <a:pt x="11434" y="10721"/>
                    </a:moveTo>
                    <a:cubicBezTo>
                      <a:pt x="11437" y="10747"/>
                      <a:pt x="11439" y="10773"/>
                      <a:pt x="11439" y="10800"/>
                    </a:cubicBezTo>
                    <a:cubicBezTo>
                      <a:pt x="11439" y="11152"/>
                      <a:pt x="11152" y="11439"/>
                      <a:pt x="10800" y="11439"/>
                    </a:cubicBezTo>
                    <a:cubicBezTo>
                      <a:pt x="10447" y="11439"/>
                      <a:pt x="10161" y="11152"/>
                      <a:pt x="10161" y="10800"/>
                    </a:cubicBezTo>
                    <a:cubicBezTo>
                      <a:pt x="10160" y="10773"/>
                      <a:pt x="10162" y="10747"/>
                      <a:pt x="10165" y="10721"/>
                    </a:cubicBezTo>
                    <a:lnTo>
                      <a:pt x="82" y="9466"/>
                    </a:lnTo>
                    <a:cubicBezTo>
                      <a:pt x="27" y="9908"/>
                      <a:pt x="-1" y="10354"/>
                      <a:pt x="0" y="10800"/>
                    </a:cubicBezTo>
                    <a:cubicBezTo>
                      <a:pt x="0" y="16764"/>
                      <a:pt x="4835" y="21600"/>
                      <a:pt x="10800" y="21600"/>
                    </a:cubicBezTo>
                    <a:cubicBezTo>
                      <a:pt x="16764" y="21600"/>
                      <a:pt x="21600" y="16764"/>
                      <a:pt x="21600" y="10800"/>
                    </a:cubicBezTo>
                    <a:cubicBezTo>
                      <a:pt x="21600" y="10354"/>
                      <a:pt x="21572" y="9908"/>
                      <a:pt x="21517" y="9466"/>
                    </a:cubicBezTo>
                    <a:close/>
                  </a:path>
                </a:pathLst>
              </a:custGeom>
              <a:solidFill>
                <a:schemeClr val="tx1"/>
              </a:solidFill>
              <a:ln w="9525">
                <a:solidFill>
                  <a:schemeClr val="tx1"/>
                </a:solidFill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44" name="Oval 55"/>
              <p:cNvSpPr>
                <a:spLocks noChangeArrowheads="1"/>
              </p:cNvSpPr>
              <p:nvPr/>
            </p:nvSpPr>
            <p:spPr bwMode="auto">
              <a:xfrm>
                <a:off x="3359827" y="4286306"/>
                <a:ext cx="128854" cy="120381"/>
              </a:xfrm>
              <a:prstGeom prst="ellipse">
                <a:avLst/>
              </a:prstGeom>
              <a:noFill/>
              <a:ln w="9525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cs-CZ"/>
              </a:p>
            </p:txBody>
          </p:sp>
        </p:grpSp>
        <p:grpSp>
          <p:nvGrpSpPr>
            <p:cNvPr id="28" name="Skupina 45"/>
            <p:cNvGrpSpPr/>
            <p:nvPr/>
          </p:nvGrpSpPr>
          <p:grpSpPr>
            <a:xfrm>
              <a:off x="2387181" y="3100380"/>
              <a:ext cx="133397" cy="123169"/>
              <a:chOff x="3355284" y="4283518"/>
              <a:chExt cx="133397" cy="123169"/>
            </a:xfrm>
          </p:grpSpPr>
          <p:sp>
            <p:nvSpPr>
              <p:cNvPr id="41" name="AutoShape 48"/>
              <p:cNvSpPr>
                <a:spLocks noChangeArrowheads="1"/>
              </p:cNvSpPr>
              <p:nvPr/>
            </p:nvSpPr>
            <p:spPr bwMode="auto">
              <a:xfrm>
                <a:off x="3355284" y="4283518"/>
                <a:ext cx="128854" cy="121266"/>
              </a:xfrm>
              <a:custGeom>
                <a:avLst/>
                <a:gdLst>
                  <a:gd name="G0" fmla="+- 639 0 0"/>
                  <a:gd name="G1" fmla="+- -464762 0 0"/>
                  <a:gd name="G2" fmla="+- 0 0 -464762"/>
                  <a:gd name="T0" fmla="*/ 0 256 1"/>
                  <a:gd name="T1" fmla="*/ 180 256 1"/>
                  <a:gd name="G3" fmla="+- -464762 T0 T1"/>
                  <a:gd name="T2" fmla="*/ 0 256 1"/>
                  <a:gd name="T3" fmla="*/ 90 256 1"/>
                  <a:gd name="G4" fmla="+- -464762 T2 T3"/>
                  <a:gd name="G5" fmla="*/ G4 2 1"/>
                  <a:gd name="T4" fmla="*/ 90 256 1"/>
                  <a:gd name="T5" fmla="*/ 0 256 1"/>
                  <a:gd name="G6" fmla="+- -464762 T4 T5"/>
                  <a:gd name="G7" fmla="*/ G6 2 1"/>
                  <a:gd name="G8" fmla="abs -464762"/>
                  <a:gd name="T6" fmla="*/ 0 256 1"/>
                  <a:gd name="T7" fmla="*/ 90 256 1"/>
                  <a:gd name="G9" fmla="+- G8 T6 T7"/>
                  <a:gd name="G10" fmla="?: G9 G7 G5"/>
                  <a:gd name="T8" fmla="*/ 0 256 1"/>
                  <a:gd name="T9" fmla="*/ 360 256 1"/>
                  <a:gd name="G11" fmla="+- G10 T8 T9"/>
                  <a:gd name="G12" fmla="?: G10 G11 G10"/>
                  <a:gd name="T10" fmla="*/ 0 256 1"/>
                  <a:gd name="T11" fmla="*/ 360 256 1"/>
                  <a:gd name="G13" fmla="+- G12 T10 T11"/>
                  <a:gd name="G14" fmla="?: G12 G13 G12"/>
                  <a:gd name="G15" fmla="+- 0 0 G14"/>
                  <a:gd name="G16" fmla="+- 10800 0 0"/>
                  <a:gd name="G17" fmla="+- 10800 0 639"/>
                  <a:gd name="G18" fmla="*/ 639 1 2"/>
                  <a:gd name="G19" fmla="+- G18 5400 0"/>
                  <a:gd name="G20" fmla="cos G19 -464762"/>
                  <a:gd name="G21" fmla="sin G19 -464762"/>
                  <a:gd name="G22" fmla="+- G20 10800 0"/>
                  <a:gd name="G23" fmla="+- G21 10800 0"/>
                  <a:gd name="G24" fmla="+- 10800 0 G20"/>
                  <a:gd name="G25" fmla="+- 639 10800 0"/>
                  <a:gd name="G26" fmla="?: G9 G17 G25"/>
                  <a:gd name="G27" fmla="?: G9 0 21600"/>
                  <a:gd name="G28" fmla="cos 10800 -464762"/>
                  <a:gd name="G29" fmla="sin 10800 -464762"/>
                  <a:gd name="G30" fmla="sin 639 -464762"/>
                  <a:gd name="G31" fmla="+- G28 10800 0"/>
                  <a:gd name="G32" fmla="+- G29 10800 0"/>
                  <a:gd name="G33" fmla="+- G30 10800 0"/>
                  <a:gd name="G34" fmla="?: G4 0 G31"/>
                  <a:gd name="G35" fmla="?: -464762 G34 0"/>
                  <a:gd name="G36" fmla="?: G6 G35 G31"/>
                  <a:gd name="G37" fmla="+- 21600 0 G36"/>
                  <a:gd name="G38" fmla="?: G4 0 G33"/>
                  <a:gd name="G39" fmla="?: -464762 G38 G32"/>
                  <a:gd name="G40" fmla="?: G6 G39 0"/>
                  <a:gd name="G41" fmla="?: G4 G32 21600"/>
                  <a:gd name="G42" fmla="?: G6 G41 G33"/>
                  <a:gd name="T12" fmla="*/ 10800 w 21600"/>
                  <a:gd name="T13" fmla="*/ 21600 h 21600"/>
                  <a:gd name="T14" fmla="*/ 16476 w 21600"/>
                  <a:gd name="T15" fmla="*/ 10093 h 21600"/>
                  <a:gd name="T16" fmla="*/ 10800 w 21600"/>
                  <a:gd name="T17" fmla="*/ 11439 h 21600"/>
                  <a:gd name="T18" fmla="*/ 5124 w 21600"/>
                  <a:gd name="T19" fmla="*/ 10093 h 21600"/>
                  <a:gd name="T20" fmla="*/ G36 w 21600"/>
                  <a:gd name="T21" fmla="*/ G40 h 21600"/>
                  <a:gd name="T22" fmla="*/ G37 w 21600"/>
                  <a:gd name="T23" fmla="*/ G42 h 21600"/>
                </a:gdLst>
                <a:ahLst/>
                <a:cxnLst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</a:cxnLst>
                <a:rect l="T20" t="T21" r="T22" b="T23"/>
                <a:pathLst>
                  <a:path w="21600" h="21600">
                    <a:moveTo>
                      <a:pt x="11434" y="10721"/>
                    </a:moveTo>
                    <a:cubicBezTo>
                      <a:pt x="11437" y="10747"/>
                      <a:pt x="11439" y="10773"/>
                      <a:pt x="11439" y="10800"/>
                    </a:cubicBezTo>
                    <a:cubicBezTo>
                      <a:pt x="11439" y="11152"/>
                      <a:pt x="11152" y="11439"/>
                      <a:pt x="10800" y="11439"/>
                    </a:cubicBezTo>
                    <a:cubicBezTo>
                      <a:pt x="10447" y="11439"/>
                      <a:pt x="10161" y="11152"/>
                      <a:pt x="10161" y="10800"/>
                    </a:cubicBezTo>
                    <a:cubicBezTo>
                      <a:pt x="10160" y="10773"/>
                      <a:pt x="10162" y="10747"/>
                      <a:pt x="10165" y="10721"/>
                    </a:cubicBezTo>
                    <a:lnTo>
                      <a:pt x="82" y="9466"/>
                    </a:lnTo>
                    <a:cubicBezTo>
                      <a:pt x="27" y="9908"/>
                      <a:pt x="-1" y="10354"/>
                      <a:pt x="0" y="10800"/>
                    </a:cubicBezTo>
                    <a:cubicBezTo>
                      <a:pt x="0" y="16764"/>
                      <a:pt x="4835" y="21600"/>
                      <a:pt x="10800" y="21600"/>
                    </a:cubicBezTo>
                    <a:cubicBezTo>
                      <a:pt x="16764" y="21600"/>
                      <a:pt x="21600" y="16764"/>
                      <a:pt x="21600" y="10800"/>
                    </a:cubicBezTo>
                    <a:cubicBezTo>
                      <a:pt x="21600" y="10354"/>
                      <a:pt x="21572" y="9908"/>
                      <a:pt x="21517" y="9466"/>
                    </a:cubicBezTo>
                    <a:close/>
                  </a:path>
                </a:pathLst>
              </a:custGeom>
              <a:solidFill>
                <a:schemeClr val="tx1"/>
              </a:solidFill>
              <a:ln w="9525">
                <a:solidFill>
                  <a:schemeClr val="tx1"/>
                </a:solidFill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42" name="Oval 55"/>
              <p:cNvSpPr>
                <a:spLocks noChangeArrowheads="1"/>
              </p:cNvSpPr>
              <p:nvPr/>
            </p:nvSpPr>
            <p:spPr bwMode="auto">
              <a:xfrm>
                <a:off x="3359827" y="4286306"/>
                <a:ext cx="128854" cy="120381"/>
              </a:xfrm>
              <a:prstGeom prst="ellipse">
                <a:avLst/>
              </a:prstGeom>
              <a:noFill/>
              <a:ln w="9525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cs-CZ"/>
              </a:p>
            </p:txBody>
          </p:sp>
        </p:grpSp>
        <p:grpSp>
          <p:nvGrpSpPr>
            <p:cNvPr id="29" name="Skupina 48"/>
            <p:cNvGrpSpPr/>
            <p:nvPr/>
          </p:nvGrpSpPr>
          <p:grpSpPr>
            <a:xfrm>
              <a:off x="2370769" y="2014823"/>
              <a:ext cx="133397" cy="123169"/>
              <a:chOff x="3355284" y="4283518"/>
              <a:chExt cx="133397" cy="123169"/>
            </a:xfrm>
          </p:grpSpPr>
          <p:sp>
            <p:nvSpPr>
              <p:cNvPr id="39" name="AutoShape 48"/>
              <p:cNvSpPr>
                <a:spLocks noChangeArrowheads="1"/>
              </p:cNvSpPr>
              <p:nvPr/>
            </p:nvSpPr>
            <p:spPr bwMode="auto">
              <a:xfrm>
                <a:off x="3355284" y="4283518"/>
                <a:ext cx="128854" cy="121266"/>
              </a:xfrm>
              <a:custGeom>
                <a:avLst/>
                <a:gdLst>
                  <a:gd name="G0" fmla="+- 639 0 0"/>
                  <a:gd name="G1" fmla="+- -464762 0 0"/>
                  <a:gd name="G2" fmla="+- 0 0 -464762"/>
                  <a:gd name="T0" fmla="*/ 0 256 1"/>
                  <a:gd name="T1" fmla="*/ 180 256 1"/>
                  <a:gd name="G3" fmla="+- -464762 T0 T1"/>
                  <a:gd name="T2" fmla="*/ 0 256 1"/>
                  <a:gd name="T3" fmla="*/ 90 256 1"/>
                  <a:gd name="G4" fmla="+- -464762 T2 T3"/>
                  <a:gd name="G5" fmla="*/ G4 2 1"/>
                  <a:gd name="T4" fmla="*/ 90 256 1"/>
                  <a:gd name="T5" fmla="*/ 0 256 1"/>
                  <a:gd name="G6" fmla="+- -464762 T4 T5"/>
                  <a:gd name="G7" fmla="*/ G6 2 1"/>
                  <a:gd name="G8" fmla="abs -464762"/>
                  <a:gd name="T6" fmla="*/ 0 256 1"/>
                  <a:gd name="T7" fmla="*/ 90 256 1"/>
                  <a:gd name="G9" fmla="+- G8 T6 T7"/>
                  <a:gd name="G10" fmla="?: G9 G7 G5"/>
                  <a:gd name="T8" fmla="*/ 0 256 1"/>
                  <a:gd name="T9" fmla="*/ 360 256 1"/>
                  <a:gd name="G11" fmla="+- G10 T8 T9"/>
                  <a:gd name="G12" fmla="?: G10 G11 G10"/>
                  <a:gd name="T10" fmla="*/ 0 256 1"/>
                  <a:gd name="T11" fmla="*/ 360 256 1"/>
                  <a:gd name="G13" fmla="+- G12 T10 T11"/>
                  <a:gd name="G14" fmla="?: G12 G13 G12"/>
                  <a:gd name="G15" fmla="+- 0 0 G14"/>
                  <a:gd name="G16" fmla="+- 10800 0 0"/>
                  <a:gd name="G17" fmla="+- 10800 0 639"/>
                  <a:gd name="G18" fmla="*/ 639 1 2"/>
                  <a:gd name="G19" fmla="+- G18 5400 0"/>
                  <a:gd name="G20" fmla="cos G19 -464762"/>
                  <a:gd name="G21" fmla="sin G19 -464762"/>
                  <a:gd name="G22" fmla="+- G20 10800 0"/>
                  <a:gd name="G23" fmla="+- G21 10800 0"/>
                  <a:gd name="G24" fmla="+- 10800 0 G20"/>
                  <a:gd name="G25" fmla="+- 639 10800 0"/>
                  <a:gd name="G26" fmla="?: G9 G17 G25"/>
                  <a:gd name="G27" fmla="?: G9 0 21600"/>
                  <a:gd name="G28" fmla="cos 10800 -464762"/>
                  <a:gd name="G29" fmla="sin 10800 -464762"/>
                  <a:gd name="G30" fmla="sin 639 -464762"/>
                  <a:gd name="G31" fmla="+- G28 10800 0"/>
                  <a:gd name="G32" fmla="+- G29 10800 0"/>
                  <a:gd name="G33" fmla="+- G30 10800 0"/>
                  <a:gd name="G34" fmla="?: G4 0 G31"/>
                  <a:gd name="G35" fmla="?: -464762 G34 0"/>
                  <a:gd name="G36" fmla="?: G6 G35 G31"/>
                  <a:gd name="G37" fmla="+- 21600 0 G36"/>
                  <a:gd name="G38" fmla="?: G4 0 G33"/>
                  <a:gd name="G39" fmla="?: -464762 G38 G32"/>
                  <a:gd name="G40" fmla="?: G6 G39 0"/>
                  <a:gd name="G41" fmla="?: G4 G32 21600"/>
                  <a:gd name="G42" fmla="?: G6 G41 G33"/>
                  <a:gd name="T12" fmla="*/ 10800 w 21600"/>
                  <a:gd name="T13" fmla="*/ 21600 h 21600"/>
                  <a:gd name="T14" fmla="*/ 16476 w 21600"/>
                  <a:gd name="T15" fmla="*/ 10093 h 21600"/>
                  <a:gd name="T16" fmla="*/ 10800 w 21600"/>
                  <a:gd name="T17" fmla="*/ 11439 h 21600"/>
                  <a:gd name="T18" fmla="*/ 5124 w 21600"/>
                  <a:gd name="T19" fmla="*/ 10093 h 21600"/>
                  <a:gd name="T20" fmla="*/ G36 w 21600"/>
                  <a:gd name="T21" fmla="*/ G40 h 21600"/>
                  <a:gd name="T22" fmla="*/ G37 w 21600"/>
                  <a:gd name="T23" fmla="*/ G42 h 21600"/>
                </a:gdLst>
                <a:ahLst/>
                <a:cxnLst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</a:cxnLst>
                <a:rect l="T20" t="T21" r="T22" b="T23"/>
                <a:pathLst>
                  <a:path w="21600" h="21600">
                    <a:moveTo>
                      <a:pt x="11434" y="10721"/>
                    </a:moveTo>
                    <a:cubicBezTo>
                      <a:pt x="11437" y="10747"/>
                      <a:pt x="11439" y="10773"/>
                      <a:pt x="11439" y="10800"/>
                    </a:cubicBezTo>
                    <a:cubicBezTo>
                      <a:pt x="11439" y="11152"/>
                      <a:pt x="11152" y="11439"/>
                      <a:pt x="10800" y="11439"/>
                    </a:cubicBezTo>
                    <a:cubicBezTo>
                      <a:pt x="10447" y="11439"/>
                      <a:pt x="10161" y="11152"/>
                      <a:pt x="10161" y="10800"/>
                    </a:cubicBezTo>
                    <a:cubicBezTo>
                      <a:pt x="10160" y="10773"/>
                      <a:pt x="10162" y="10747"/>
                      <a:pt x="10165" y="10721"/>
                    </a:cubicBezTo>
                    <a:lnTo>
                      <a:pt x="82" y="9466"/>
                    </a:lnTo>
                    <a:cubicBezTo>
                      <a:pt x="27" y="9908"/>
                      <a:pt x="-1" y="10354"/>
                      <a:pt x="0" y="10800"/>
                    </a:cubicBezTo>
                    <a:cubicBezTo>
                      <a:pt x="0" y="16764"/>
                      <a:pt x="4835" y="21600"/>
                      <a:pt x="10800" y="21600"/>
                    </a:cubicBezTo>
                    <a:cubicBezTo>
                      <a:pt x="16764" y="21600"/>
                      <a:pt x="21600" y="16764"/>
                      <a:pt x="21600" y="10800"/>
                    </a:cubicBezTo>
                    <a:cubicBezTo>
                      <a:pt x="21600" y="10354"/>
                      <a:pt x="21572" y="9908"/>
                      <a:pt x="21517" y="9466"/>
                    </a:cubicBezTo>
                    <a:close/>
                  </a:path>
                </a:pathLst>
              </a:custGeom>
              <a:solidFill>
                <a:schemeClr val="tx1"/>
              </a:solidFill>
              <a:ln w="9525">
                <a:solidFill>
                  <a:schemeClr val="tx1"/>
                </a:solidFill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40" name="Oval 55"/>
              <p:cNvSpPr>
                <a:spLocks noChangeArrowheads="1"/>
              </p:cNvSpPr>
              <p:nvPr/>
            </p:nvSpPr>
            <p:spPr bwMode="auto">
              <a:xfrm>
                <a:off x="3359827" y="4286306"/>
                <a:ext cx="128854" cy="120381"/>
              </a:xfrm>
              <a:prstGeom prst="ellipse">
                <a:avLst/>
              </a:prstGeom>
              <a:noFill/>
              <a:ln w="9525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cs-CZ"/>
              </a:p>
            </p:txBody>
          </p:sp>
        </p:grpSp>
        <p:grpSp>
          <p:nvGrpSpPr>
            <p:cNvPr id="30" name="Skupina 51"/>
            <p:cNvGrpSpPr/>
            <p:nvPr/>
          </p:nvGrpSpPr>
          <p:grpSpPr>
            <a:xfrm>
              <a:off x="4534849" y="1998411"/>
              <a:ext cx="133397" cy="123169"/>
              <a:chOff x="3355284" y="4283518"/>
              <a:chExt cx="133397" cy="123169"/>
            </a:xfrm>
          </p:grpSpPr>
          <p:sp>
            <p:nvSpPr>
              <p:cNvPr id="37" name="AutoShape 48"/>
              <p:cNvSpPr>
                <a:spLocks noChangeArrowheads="1"/>
              </p:cNvSpPr>
              <p:nvPr/>
            </p:nvSpPr>
            <p:spPr bwMode="auto">
              <a:xfrm>
                <a:off x="3355284" y="4283518"/>
                <a:ext cx="128854" cy="121266"/>
              </a:xfrm>
              <a:custGeom>
                <a:avLst/>
                <a:gdLst>
                  <a:gd name="G0" fmla="+- 639 0 0"/>
                  <a:gd name="G1" fmla="+- -464762 0 0"/>
                  <a:gd name="G2" fmla="+- 0 0 -464762"/>
                  <a:gd name="T0" fmla="*/ 0 256 1"/>
                  <a:gd name="T1" fmla="*/ 180 256 1"/>
                  <a:gd name="G3" fmla="+- -464762 T0 T1"/>
                  <a:gd name="T2" fmla="*/ 0 256 1"/>
                  <a:gd name="T3" fmla="*/ 90 256 1"/>
                  <a:gd name="G4" fmla="+- -464762 T2 T3"/>
                  <a:gd name="G5" fmla="*/ G4 2 1"/>
                  <a:gd name="T4" fmla="*/ 90 256 1"/>
                  <a:gd name="T5" fmla="*/ 0 256 1"/>
                  <a:gd name="G6" fmla="+- -464762 T4 T5"/>
                  <a:gd name="G7" fmla="*/ G6 2 1"/>
                  <a:gd name="G8" fmla="abs -464762"/>
                  <a:gd name="T6" fmla="*/ 0 256 1"/>
                  <a:gd name="T7" fmla="*/ 90 256 1"/>
                  <a:gd name="G9" fmla="+- G8 T6 T7"/>
                  <a:gd name="G10" fmla="?: G9 G7 G5"/>
                  <a:gd name="T8" fmla="*/ 0 256 1"/>
                  <a:gd name="T9" fmla="*/ 360 256 1"/>
                  <a:gd name="G11" fmla="+- G10 T8 T9"/>
                  <a:gd name="G12" fmla="?: G10 G11 G10"/>
                  <a:gd name="T10" fmla="*/ 0 256 1"/>
                  <a:gd name="T11" fmla="*/ 360 256 1"/>
                  <a:gd name="G13" fmla="+- G12 T10 T11"/>
                  <a:gd name="G14" fmla="?: G12 G13 G12"/>
                  <a:gd name="G15" fmla="+- 0 0 G14"/>
                  <a:gd name="G16" fmla="+- 10800 0 0"/>
                  <a:gd name="G17" fmla="+- 10800 0 639"/>
                  <a:gd name="G18" fmla="*/ 639 1 2"/>
                  <a:gd name="G19" fmla="+- G18 5400 0"/>
                  <a:gd name="G20" fmla="cos G19 -464762"/>
                  <a:gd name="G21" fmla="sin G19 -464762"/>
                  <a:gd name="G22" fmla="+- G20 10800 0"/>
                  <a:gd name="G23" fmla="+- G21 10800 0"/>
                  <a:gd name="G24" fmla="+- 10800 0 G20"/>
                  <a:gd name="G25" fmla="+- 639 10800 0"/>
                  <a:gd name="G26" fmla="?: G9 G17 G25"/>
                  <a:gd name="G27" fmla="?: G9 0 21600"/>
                  <a:gd name="G28" fmla="cos 10800 -464762"/>
                  <a:gd name="G29" fmla="sin 10800 -464762"/>
                  <a:gd name="G30" fmla="sin 639 -464762"/>
                  <a:gd name="G31" fmla="+- G28 10800 0"/>
                  <a:gd name="G32" fmla="+- G29 10800 0"/>
                  <a:gd name="G33" fmla="+- G30 10800 0"/>
                  <a:gd name="G34" fmla="?: G4 0 G31"/>
                  <a:gd name="G35" fmla="?: -464762 G34 0"/>
                  <a:gd name="G36" fmla="?: G6 G35 G31"/>
                  <a:gd name="G37" fmla="+- 21600 0 G36"/>
                  <a:gd name="G38" fmla="?: G4 0 G33"/>
                  <a:gd name="G39" fmla="?: -464762 G38 G32"/>
                  <a:gd name="G40" fmla="?: G6 G39 0"/>
                  <a:gd name="G41" fmla="?: G4 G32 21600"/>
                  <a:gd name="G42" fmla="?: G6 G41 G33"/>
                  <a:gd name="T12" fmla="*/ 10800 w 21600"/>
                  <a:gd name="T13" fmla="*/ 21600 h 21600"/>
                  <a:gd name="T14" fmla="*/ 16476 w 21600"/>
                  <a:gd name="T15" fmla="*/ 10093 h 21600"/>
                  <a:gd name="T16" fmla="*/ 10800 w 21600"/>
                  <a:gd name="T17" fmla="*/ 11439 h 21600"/>
                  <a:gd name="T18" fmla="*/ 5124 w 21600"/>
                  <a:gd name="T19" fmla="*/ 10093 h 21600"/>
                  <a:gd name="T20" fmla="*/ G36 w 21600"/>
                  <a:gd name="T21" fmla="*/ G40 h 21600"/>
                  <a:gd name="T22" fmla="*/ G37 w 21600"/>
                  <a:gd name="T23" fmla="*/ G42 h 21600"/>
                </a:gdLst>
                <a:ahLst/>
                <a:cxnLst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</a:cxnLst>
                <a:rect l="T20" t="T21" r="T22" b="T23"/>
                <a:pathLst>
                  <a:path w="21600" h="21600">
                    <a:moveTo>
                      <a:pt x="11434" y="10721"/>
                    </a:moveTo>
                    <a:cubicBezTo>
                      <a:pt x="11437" y="10747"/>
                      <a:pt x="11439" y="10773"/>
                      <a:pt x="11439" y="10800"/>
                    </a:cubicBezTo>
                    <a:cubicBezTo>
                      <a:pt x="11439" y="11152"/>
                      <a:pt x="11152" y="11439"/>
                      <a:pt x="10800" y="11439"/>
                    </a:cubicBezTo>
                    <a:cubicBezTo>
                      <a:pt x="10447" y="11439"/>
                      <a:pt x="10161" y="11152"/>
                      <a:pt x="10161" y="10800"/>
                    </a:cubicBezTo>
                    <a:cubicBezTo>
                      <a:pt x="10160" y="10773"/>
                      <a:pt x="10162" y="10747"/>
                      <a:pt x="10165" y="10721"/>
                    </a:cubicBezTo>
                    <a:lnTo>
                      <a:pt x="82" y="9466"/>
                    </a:lnTo>
                    <a:cubicBezTo>
                      <a:pt x="27" y="9908"/>
                      <a:pt x="-1" y="10354"/>
                      <a:pt x="0" y="10800"/>
                    </a:cubicBezTo>
                    <a:cubicBezTo>
                      <a:pt x="0" y="16764"/>
                      <a:pt x="4835" y="21600"/>
                      <a:pt x="10800" y="21600"/>
                    </a:cubicBezTo>
                    <a:cubicBezTo>
                      <a:pt x="16764" y="21600"/>
                      <a:pt x="21600" y="16764"/>
                      <a:pt x="21600" y="10800"/>
                    </a:cubicBezTo>
                    <a:cubicBezTo>
                      <a:pt x="21600" y="10354"/>
                      <a:pt x="21572" y="9908"/>
                      <a:pt x="21517" y="9466"/>
                    </a:cubicBezTo>
                    <a:close/>
                  </a:path>
                </a:pathLst>
              </a:custGeom>
              <a:solidFill>
                <a:schemeClr val="tx1"/>
              </a:solidFill>
              <a:ln w="9525">
                <a:solidFill>
                  <a:schemeClr val="tx1"/>
                </a:solidFill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38" name="Oval 55"/>
              <p:cNvSpPr>
                <a:spLocks noChangeArrowheads="1"/>
              </p:cNvSpPr>
              <p:nvPr/>
            </p:nvSpPr>
            <p:spPr bwMode="auto">
              <a:xfrm>
                <a:off x="3359827" y="4286306"/>
                <a:ext cx="128854" cy="120381"/>
              </a:xfrm>
              <a:prstGeom prst="ellipse">
                <a:avLst/>
              </a:prstGeom>
              <a:noFill/>
              <a:ln w="9525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cs-CZ"/>
              </a:p>
            </p:txBody>
          </p:sp>
        </p:grpSp>
        <p:cxnSp>
          <p:nvCxnSpPr>
            <p:cNvPr id="31" name="Přímá spojovací čára 30"/>
            <p:cNvCxnSpPr/>
            <p:nvPr/>
          </p:nvCxnSpPr>
          <p:spPr>
            <a:xfrm flipV="1">
              <a:off x="1482020" y="1998507"/>
              <a:ext cx="5894363" cy="14067"/>
            </a:xfrm>
            <a:prstGeom prst="line">
              <a:avLst/>
            </a:prstGeom>
            <a:ln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2" name="Přímá spojovací čára 31"/>
            <p:cNvCxnSpPr/>
            <p:nvPr/>
          </p:nvCxnSpPr>
          <p:spPr>
            <a:xfrm flipV="1">
              <a:off x="3690648" y="1112241"/>
              <a:ext cx="0" cy="886265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3" name="Přímá spojovací čára 32"/>
            <p:cNvCxnSpPr/>
            <p:nvPr/>
          </p:nvCxnSpPr>
          <p:spPr>
            <a:xfrm>
              <a:off x="1467952" y="1998506"/>
              <a:ext cx="14068" cy="3010486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4" name="Přímá spojovací čára 33"/>
            <p:cNvCxnSpPr/>
            <p:nvPr/>
          </p:nvCxnSpPr>
          <p:spPr>
            <a:xfrm flipH="1">
              <a:off x="314402" y="4994924"/>
              <a:ext cx="1167618" cy="717453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5" name="TextovéPole 34"/>
            <p:cNvSpPr txBox="1"/>
            <p:nvPr/>
          </p:nvSpPr>
          <p:spPr>
            <a:xfrm>
              <a:off x="5575719" y="1674949"/>
              <a:ext cx="1805431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/>
                <a:t>Hranice pozemku</a:t>
              </a:r>
              <a:endParaRPr lang="cs-CZ" dirty="0"/>
            </a:p>
          </p:txBody>
        </p:sp>
        <p:sp>
          <p:nvSpPr>
            <p:cNvPr id="36" name="TextovéPole 35"/>
            <p:cNvSpPr txBox="1"/>
            <p:nvPr/>
          </p:nvSpPr>
          <p:spPr>
            <a:xfrm>
              <a:off x="1885070" y="5134707"/>
              <a:ext cx="421910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/>
                <a:t>TR</a:t>
              </a:r>
              <a:endParaRPr lang="cs-CZ" dirty="0"/>
            </a:p>
          </p:txBody>
        </p:sp>
      </p:grpSp>
      <p:cxnSp>
        <p:nvCxnSpPr>
          <p:cNvPr id="55" name="Přímá spojovací čára 54"/>
          <p:cNvCxnSpPr>
            <a:stCxn id="49" idx="0"/>
            <a:endCxn id="44" idx="3"/>
          </p:cNvCxnSpPr>
          <p:nvPr/>
        </p:nvCxnSpPr>
        <p:spPr>
          <a:xfrm flipV="1">
            <a:off x="2964623" y="4488426"/>
            <a:ext cx="81361" cy="871600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57" name="Přímá spojovací čára 56"/>
          <p:cNvCxnSpPr>
            <a:stCxn id="44" idx="0"/>
            <a:endCxn id="42" idx="4"/>
          </p:cNvCxnSpPr>
          <p:nvPr/>
        </p:nvCxnSpPr>
        <p:spPr>
          <a:xfrm flipH="1" flipV="1">
            <a:off x="3075129" y="3111008"/>
            <a:ext cx="16412" cy="1274666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59" name="Přímá spojovací čára 58"/>
          <p:cNvCxnSpPr>
            <a:stCxn id="42" idx="0"/>
            <a:endCxn id="40" idx="3"/>
          </p:cNvCxnSpPr>
          <p:nvPr/>
        </p:nvCxnSpPr>
        <p:spPr>
          <a:xfrm flipH="1" flipV="1">
            <a:off x="3013160" y="2007822"/>
            <a:ext cx="61969" cy="982805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61" name="Přímá spojovací čára 60"/>
          <p:cNvCxnSpPr>
            <a:stCxn id="40" idx="6"/>
            <a:endCxn id="38" idx="2"/>
          </p:cNvCxnSpPr>
          <p:nvPr/>
        </p:nvCxnSpPr>
        <p:spPr>
          <a:xfrm flipV="1">
            <a:off x="3123144" y="1948849"/>
            <a:ext cx="2035226" cy="16412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63" name="Přímá spojovací čára 62"/>
          <p:cNvCxnSpPr>
            <a:stCxn id="38" idx="0"/>
            <a:endCxn id="26" idx="2"/>
          </p:cNvCxnSpPr>
          <p:nvPr/>
        </p:nvCxnSpPr>
        <p:spPr>
          <a:xfrm flipV="1">
            <a:off x="5222797" y="1732040"/>
            <a:ext cx="290446" cy="156618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65" name="Přímá spojovací čára 64"/>
          <p:cNvCxnSpPr>
            <a:stCxn id="40" idx="0"/>
            <a:endCxn id="25" idx="2"/>
          </p:cNvCxnSpPr>
          <p:nvPr/>
        </p:nvCxnSpPr>
        <p:spPr>
          <a:xfrm flipV="1">
            <a:off x="3058717" y="1734385"/>
            <a:ext cx="234174" cy="170685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67" name="Přímá spojovací čára 66"/>
          <p:cNvCxnSpPr>
            <a:stCxn id="42" idx="6"/>
          </p:cNvCxnSpPr>
          <p:nvPr/>
        </p:nvCxnSpPr>
        <p:spPr>
          <a:xfrm>
            <a:off x="3139556" y="3050818"/>
            <a:ext cx="391435" cy="86277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68" name="Elipsa 67"/>
          <p:cNvSpPr/>
          <p:nvPr/>
        </p:nvSpPr>
        <p:spPr>
          <a:xfrm>
            <a:off x="3240038" y="1716479"/>
            <a:ext cx="84406" cy="84406"/>
          </a:xfrm>
          <a:prstGeom prst="ellipse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9" name="Elipsa 68"/>
          <p:cNvSpPr/>
          <p:nvPr/>
        </p:nvSpPr>
        <p:spPr>
          <a:xfrm>
            <a:off x="5387925" y="1711717"/>
            <a:ext cx="84406" cy="84406"/>
          </a:xfrm>
          <a:prstGeom prst="ellipse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0" name="Elipsa 69"/>
          <p:cNvSpPr/>
          <p:nvPr/>
        </p:nvSpPr>
        <p:spPr>
          <a:xfrm>
            <a:off x="3473400" y="3092841"/>
            <a:ext cx="84406" cy="84406"/>
          </a:xfrm>
          <a:prstGeom prst="ellipse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75" name="Skupina 74"/>
          <p:cNvGrpSpPr/>
          <p:nvPr/>
        </p:nvGrpSpPr>
        <p:grpSpPr>
          <a:xfrm>
            <a:off x="5179740" y="2002463"/>
            <a:ext cx="182951" cy="339723"/>
            <a:chOff x="3022328" y="6017251"/>
            <a:chExt cx="182951" cy="339723"/>
          </a:xfrm>
        </p:grpSpPr>
        <p:sp>
          <p:nvSpPr>
            <p:cNvPr id="71" name="Line 42"/>
            <p:cNvSpPr>
              <a:spLocks noChangeShapeType="1"/>
            </p:cNvSpPr>
            <p:nvPr/>
          </p:nvSpPr>
          <p:spPr bwMode="auto">
            <a:xfrm>
              <a:off x="3022328" y="6274381"/>
              <a:ext cx="182951" cy="0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cs-CZ"/>
            </a:p>
          </p:txBody>
        </p:sp>
        <p:sp>
          <p:nvSpPr>
            <p:cNvPr id="72" name="Line 43"/>
            <p:cNvSpPr>
              <a:spLocks noChangeShapeType="1"/>
            </p:cNvSpPr>
            <p:nvPr/>
          </p:nvSpPr>
          <p:spPr bwMode="auto">
            <a:xfrm>
              <a:off x="3067813" y="6318875"/>
              <a:ext cx="91981" cy="0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cs-CZ"/>
            </a:p>
          </p:txBody>
        </p:sp>
        <p:cxnSp>
          <p:nvCxnSpPr>
            <p:cNvPr id="73" name="Přímá spojovací čára 25"/>
            <p:cNvCxnSpPr/>
            <p:nvPr/>
          </p:nvCxnSpPr>
          <p:spPr>
            <a:xfrm>
              <a:off x="3120992" y="6017251"/>
              <a:ext cx="793" cy="252412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4" name="Line 43"/>
            <p:cNvSpPr>
              <a:spLocks noChangeShapeType="1"/>
            </p:cNvSpPr>
            <p:nvPr/>
          </p:nvSpPr>
          <p:spPr bwMode="auto">
            <a:xfrm flipV="1">
              <a:off x="3091626" y="6355387"/>
              <a:ext cx="49209" cy="1587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cs-CZ"/>
            </a:p>
          </p:txBody>
        </p:sp>
      </p:grpSp>
      <p:cxnSp>
        <p:nvCxnSpPr>
          <p:cNvPr id="77" name="Přímá spojovací čára 76"/>
          <p:cNvCxnSpPr/>
          <p:nvPr/>
        </p:nvCxnSpPr>
        <p:spPr>
          <a:xfrm flipV="1">
            <a:off x="3090863" y="5181600"/>
            <a:ext cx="0" cy="166688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79" name="Přímá spojovací čára 78"/>
          <p:cNvCxnSpPr/>
          <p:nvPr/>
        </p:nvCxnSpPr>
        <p:spPr>
          <a:xfrm>
            <a:off x="3095625" y="5172075"/>
            <a:ext cx="457200" cy="0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81" name="Přímá spojovací čára 80"/>
          <p:cNvCxnSpPr/>
          <p:nvPr/>
        </p:nvCxnSpPr>
        <p:spPr>
          <a:xfrm>
            <a:off x="3548063" y="5162550"/>
            <a:ext cx="2409" cy="169647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86" name="Přímá spojovací čára 85"/>
          <p:cNvCxnSpPr/>
          <p:nvPr/>
        </p:nvCxnSpPr>
        <p:spPr>
          <a:xfrm>
            <a:off x="3724276" y="5162550"/>
            <a:ext cx="2409" cy="169647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87" name="Přímá spojovací čára 86"/>
          <p:cNvCxnSpPr/>
          <p:nvPr/>
        </p:nvCxnSpPr>
        <p:spPr>
          <a:xfrm>
            <a:off x="4505326" y="5162550"/>
            <a:ext cx="2409" cy="169647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88" name="Přímá spojovací čára 87"/>
          <p:cNvCxnSpPr/>
          <p:nvPr/>
        </p:nvCxnSpPr>
        <p:spPr>
          <a:xfrm>
            <a:off x="4686301" y="5157787"/>
            <a:ext cx="2409" cy="169647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89" name="Přímá spojovací čára 88"/>
          <p:cNvCxnSpPr/>
          <p:nvPr/>
        </p:nvCxnSpPr>
        <p:spPr>
          <a:xfrm>
            <a:off x="5467351" y="5162550"/>
            <a:ext cx="2409" cy="169647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90" name="Přímá spojovací čára 89"/>
          <p:cNvCxnSpPr/>
          <p:nvPr/>
        </p:nvCxnSpPr>
        <p:spPr>
          <a:xfrm>
            <a:off x="5648326" y="5162550"/>
            <a:ext cx="2409" cy="169647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92" name="Přímá spojovací čára 91"/>
          <p:cNvCxnSpPr/>
          <p:nvPr/>
        </p:nvCxnSpPr>
        <p:spPr>
          <a:xfrm>
            <a:off x="3729038" y="5162550"/>
            <a:ext cx="776287" cy="0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93" name="Přímá spojovací čára 92"/>
          <p:cNvCxnSpPr/>
          <p:nvPr/>
        </p:nvCxnSpPr>
        <p:spPr>
          <a:xfrm>
            <a:off x="4681538" y="5162550"/>
            <a:ext cx="776287" cy="0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grpSp>
        <p:nvGrpSpPr>
          <p:cNvPr id="94" name="Skupina 93"/>
          <p:cNvGrpSpPr/>
          <p:nvPr/>
        </p:nvGrpSpPr>
        <p:grpSpPr>
          <a:xfrm>
            <a:off x="5760765" y="5155238"/>
            <a:ext cx="182951" cy="339723"/>
            <a:chOff x="3022328" y="6017251"/>
            <a:chExt cx="182951" cy="339723"/>
          </a:xfrm>
        </p:grpSpPr>
        <p:sp>
          <p:nvSpPr>
            <p:cNvPr id="95" name="Line 42"/>
            <p:cNvSpPr>
              <a:spLocks noChangeShapeType="1"/>
            </p:cNvSpPr>
            <p:nvPr/>
          </p:nvSpPr>
          <p:spPr bwMode="auto">
            <a:xfrm>
              <a:off x="3022328" y="6274381"/>
              <a:ext cx="182951" cy="0"/>
            </a:xfrm>
            <a:prstGeom prst="line">
              <a:avLst/>
            </a:prstGeom>
            <a:ln>
              <a:headEnd/>
              <a:tailEnd/>
            </a:ln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  <p:txBody>
            <a:bodyPr/>
            <a:lstStyle/>
            <a:p>
              <a:endParaRPr lang="cs-CZ"/>
            </a:p>
          </p:txBody>
        </p:sp>
        <p:sp>
          <p:nvSpPr>
            <p:cNvPr id="96" name="Line 43"/>
            <p:cNvSpPr>
              <a:spLocks noChangeShapeType="1"/>
            </p:cNvSpPr>
            <p:nvPr/>
          </p:nvSpPr>
          <p:spPr bwMode="auto">
            <a:xfrm>
              <a:off x="3067813" y="6318875"/>
              <a:ext cx="91981" cy="0"/>
            </a:xfrm>
            <a:prstGeom prst="line">
              <a:avLst/>
            </a:prstGeom>
            <a:ln>
              <a:headEnd/>
              <a:tailEnd/>
            </a:ln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  <p:txBody>
            <a:bodyPr/>
            <a:lstStyle/>
            <a:p>
              <a:endParaRPr lang="cs-CZ"/>
            </a:p>
          </p:txBody>
        </p:sp>
        <p:cxnSp>
          <p:nvCxnSpPr>
            <p:cNvPr id="97" name="Přímá spojovací čára 25"/>
            <p:cNvCxnSpPr/>
            <p:nvPr/>
          </p:nvCxnSpPr>
          <p:spPr>
            <a:xfrm>
              <a:off x="3120992" y="6017251"/>
              <a:ext cx="793" cy="252412"/>
            </a:xfrm>
            <a:prstGeom prst="line">
              <a:avLst/>
            </a:prstGeom>
            <a:ln/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sp>
          <p:nvSpPr>
            <p:cNvPr id="98" name="Line 43"/>
            <p:cNvSpPr>
              <a:spLocks noChangeShapeType="1"/>
            </p:cNvSpPr>
            <p:nvPr/>
          </p:nvSpPr>
          <p:spPr bwMode="auto">
            <a:xfrm flipV="1">
              <a:off x="3091626" y="6355387"/>
              <a:ext cx="49209" cy="1587"/>
            </a:xfrm>
            <a:prstGeom prst="line">
              <a:avLst/>
            </a:prstGeom>
            <a:ln>
              <a:headEnd/>
              <a:tailEnd/>
            </a:ln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  <p:txBody>
            <a:bodyPr/>
            <a:lstStyle/>
            <a:p>
              <a:endParaRPr lang="cs-CZ"/>
            </a:p>
          </p:txBody>
        </p:sp>
      </p:grpSp>
      <p:cxnSp>
        <p:nvCxnSpPr>
          <p:cNvPr id="100" name="Přímá spojovací čára 99"/>
          <p:cNvCxnSpPr/>
          <p:nvPr/>
        </p:nvCxnSpPr>
        <p:spPr>
          <a:xfrm>
            <a:off x="5653088" y="5153025"/>
            <a:ext cx="200025" cy="0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101" name="TextovéPole 100"/>
          <p:cNvSpPr txBox="1"/>
          <p:nvPr/>
        </p:nvSpPr>
        <p:spPr>
          <a:xfrm>
            <a:off x="5458265" y="2110154"/>
            <a:ext cx="53251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5 </a:t>
            </a:r>
            <a:r>
              <a:rPr lang="cs-CZ" dirty="0" smtClean="0">
                <a:latin typeface="Symbol" pitchFamily="18" charset="2"/>
              </a:rPr>
              <a:t>W</a:t>
            </a:r>
            <a:endParaRPr lang="cs-CZ" dirty="0">
              <a:latin typeface="Symbol" pitchFamily="18" charset="2"/>
            </a:endParaRPr>
          </a:p>
        </p:txBody>
      </p:sp>
      <p:sp>
        <p:nvSpPr>
          <p:cNvPr id="102" name="TextovéPole 101"/>
          <p:cNvSpPr txBox="1"/>
          <p:nvPr/>
        </p:nvSpPr>
        <p:spPr>
          <a:xfrm>
            <a:off x="3134751" y="6046763"/>
            <a:ext cx="53251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5 </a:t>
            </a:r>
            <a:r>
              <a:rPr lang="cs-CZ" dirty="0" smtClean="0">
                <a:latin typeface="Symbol" pitchFamily="18" charset="2"/>
              </a:rPr>
              <a:t>W</a:t>
            </a:r>
            <a:endParaRPr lang="cs-CZ" dirty="0">
              <a:latin typeface="Symbol" pitchFamily="18" charset="2"/>
            </a:endParaRPr>
          </a:p>
        </p:txBody>
      </p:sp>
      <p:sp>
        <p:nvSpPr>
          <p:cNvPr id="103" name="TextovéPole 102"/>
          <p:cNvSpPr txBox="1"/>
          <p:nvPr/>
        </p:nvSpPr>
        <p:spPr>
          <a:xfrm>
            <a:off x="5903742" y="4778326"/>
            <a:ext cx="53251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5 </a:t>
            </a:r>
            <a:r>
              <a:rPr lang="cs-CZ" dirty="0" smtClean="0">
                <a:latin typeface="Symbol" pitchFamily="18" charset="2"/>
              </a:rPr>
              <a:t>W</a:t>
            </a:r>
            <a:endParaRPr lang="cs-CZ" dirty="0">
              <a:latin typeface="Symbol" pitchFamily="18" charset="2"/>
            </a:endParaRPr>
          </a:p>
        </p:txBody>
      </p:sp>
      <p:grpSp>
        <p:nvGrpSpPr>
          <p:cNvPr id="110" name="Skupina 109"/>
          <p:cNvGrpSpPr/>
          <p:nvPr/>
        </p:nvGrpSpPr>
        <p:grpSpPr>
          <a:xfrm>
            <a:off x="3200400" y="5102544"/>
            <a:ext cx="214313" cy="45719"/>
            <a:chOff x="3209925" y="5086350"/>
            <a:chExt cx="223838" cy="61913"/>
          </a:xfrm>
        </p:grpSpPr>
        <p:cxnSp>
          <p:nvCxnSpPr>
            <p:cNvPr id="105" name="Přímá spojovací čára 104"/>
            <p:cNvCxnSpPr/>
            <p:nvPr/>
          </p:nvCxnSpPr>
          <p:spPr>
            <a:xfrm>
              <a:off x="3209925" y="5148263"/>
              <a:ext cx="223838" cy="0"/>
            </a:xfrm>
            <a:prstGeom prst="line">
              <a:avLst/>
            </a:prstGeom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cxnSp>
          <p:nvCxnSpPr>
            <p:cNvPr id="107" name="Přímá spojovací čára 106"/>
            <p:cNvCxnSpPr/>
            <p:nvPr/>
          </p:nvCxnSpPr>
          <p:spPr>
            <a:xfrm>
              <a:off x="3262313" y="5119688"/>
              <a:ext cx="138112" cy="0"/>
            </a:xfrm>
            <a:prstGeom prst="line">
              <a:avLst/>
            </a:prstGeom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cxnSp>
          <p:nvCxnSpPr>
            <p:cNvPr id="109" name="Přímá spojovací čára 108"/>
            <p:cNvCxnSpPr/>
            <p:nvPr/>
          </p:nvCxnSpPr>
          <p:spPr>
            <a:xfrm>
              <a:off x="3300413" y="5086350"/>
              <a:ext cx="47625" cy="0"/>
            </a:xfrm>
            <a:prstGeom prst="line">
              <a:avLst/>
            </a:prstGeom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</p:grpSp>
      <p:grpSp>
        <p:nvGrpSpPr>
          <p:cNvPr id="111" name="Skupina 110"/>
          <p:cNvGrpSpPr/>
          <p:nvPr/>
        </p:nvGrpSpPr>
        <p:grpSpPr>
          <a:xfrm>
            <a:off x="4014787" y="5107306"/>
            <a:ext cx="214313" cy="45719"/>
            <a:chOff x="3209925" y="5086350"/>
            <a:chExt cx="223838" cy="61913"/>
          </a:xfrm>
        </p:grpSpPr>
        <p:cxnSp>
          <p:nvCxnSpPr>
            <p:cNvPr id="112" name="Přímá spojovací čára 111"/>
            <p:cNvCxnSpPr/>
            <p:nvPr/>
          </p:nvCxnSpPr>
          <p:spPr>
            <a:xfrm>
              <a:off x="3209925" y="5148263"/>
              <a:ext cx="223838" cy="0"/>
            </a:xfrm>
            <a:prstGeom prst="line">
              <a:avLst/>
            </a:prstGeom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cxnSp>
          <p:nvCxnSpPr>
            <p:cNvPr id="113" name="Přímá spojovací čára 112"/>
            <p:cNvCxnSpPr/>
            <p:nvPr/>
          </p:nvCxnSpPr>
          <p:spPr>
            <a:xfrm>
              <a:off x="3262313" y="5119688"/>
              <a:ext cx="138112" cy="0"/>
            </a:xfrm>
            <a:prstGeom prst="line">
              <a:avLst/>
            </a:prstGeom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cxnSp>
          <p:nvCxnSpPr>
            <p:cNvPr id="114" name="Přímá spojovací čára 113"/>
            <p:cNvCxnSpPr/>
            <p:nvPr/>
          </p:nvCxnSpPr>
          <p:spPr>
            <a:xfrm>
              <a:off x="3300413" y="5086350"/>
              <a:ext cx="47625" cy="0"/>
            </a:xfrm>
            <a:prstGeom prst="line">
              <a:avLst/>
            </a:prstGeom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</p:grpSp>
      <p:grpSp>
        <p:nvGrpSpPr>
          <p:cNvPr id="115" name="Skupina 114"/>
          <p:cNvGrpSpPr/>
          <p:nvPr/>
        </p:nvGrpSpPr>
        <p:grpSpPr>
          <a:xfrm>
            <a:off x="4948237" y="5107305"/>
            <a:ext cx="214313" cy="45719"/>
            <a:chOff x="3209925" y="5086350"/>
            <a:chExt cx="223838" cy="61913"/>
          </a:xfrm>
        </p:grpSpPr>
        <p:cxnSp>
          <p:nvCxnSpPr>
            <p:cNvPr id="116" name="Přímá spojovací čára 115"/>
            <p:cNvCxnSpPr/>
            <p:nvPr/>
          </p:nvCxnSpPr>
          <p:spPr>
            <a:xfrm>
              <a:off x="3209925" y="5148263"/>
              <a:ext cx="223838" cy="0"/>
            </a:xfrm>
            <a:prstGeom prst="line">
              <a:avLst/>
            </a:prstGeom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cxnSp>
          <p:nvCxnSpPr>
            <p:cNvPr id="117" name="Přímá spojovací čára 116"/>
            <p:cNvCxnSpPr/>
            <p:nvPr/>
          </p:nvCxnSpPr>
          <p:spPr>
            <a:xfrm>
              <a:off x="3262313" y="5119688"/>
              <a:ext cx="138112" cy="0"/>
            </a:xfrm>
            <a:prstGeom prst="line">
              <a:avLst/>
            </a:prstGeom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cxnSp>
          <p:nvCxnSpPr>
            <p:cNvPr id="118" name="Přímá spojovací čára 117"/>
            <p:cNvCxnSpPr/>
            <p:nvPr/>
          </p:nvCxnSpPr>
          <p:spPr>
            <a:xfrm>
              <a:off x="3300413" y="5086350"/>
              <a:ext cx="47625" cy="0"/>
            </a:xfrm>
            <a:prstGeom prst="line">
              <a:avLst/>
            </a:prstGeom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</p:grpSp>
      <p:sp>
        <p:nvSpPr>
          <p:cNvPr id="119" name="TextovéPole 118"/>
          <p:cNvSpPr txBox="1"/>
          <p:nvPr/>
        </p:nvSpPr>
        <p:spPr>
          <a:xfrm>
            <a:off x="3467100" y="4752975"/>
            <a:ext cx="127945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CYKY 4Bx25</a:t>
            </a:r>
            <a:endParaRPr lang="cs-CZ" dirty="0"/>
          </a:p>
        </p:txBody>
      </p:sp>
      <p:sp>
        <p:nvSpPr>
          <p:cNvPr id="120" name="TextovéPole 119"/>
          <p:cNvSpPr txBox="1"/>
          <p:nvPr/>
        </p:nvSpPr>
        <p:spPr>
          <a:xfrm rot="16200000">
            <a:off x="2208628" y="3446585"/>
            <a:ext cx="109177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err="1" smtClean="0"/>
              <a:t>AlFe</a:t>
            </a:r>
            <a:r>
              <a:rPr lang="cs-CZ" dirty="0" smtClean="0"/>
              <a:t> 4x42</a:t>
            </a:r>
            <a:endParaRPr lang="cs-CZ" dirty="0"/>
          </a:p>
        </p:txBody>
      </p:sp>
      <p:sp>
        <p:nvSpPr>
          <p:cNvPr id="121" name="TextovéPole 120"/>
          <p:cNvSpPr txBox="1"/>
          <p:nvPr/>
        </p:nvSpPr>
        <p:spPr>
          <a:xfrm>
            <a:off x="3137096" y="2630658"/>
            <a:ext cx="999504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err="1" smtClean="0"/>
              <a:t>AYKYz</a:t>
            </a:r>
            <a:r>
              <a:rPr lang="cs-CZ" sz="1400" dirty="0" smtClean="0"/>
              <a:t> 4x16</a:t>
            </a:r>
            <a:endParaRPr lang="cs-CZ" sz="1400" dirty="0"/>
          </a:p>
        </p:txBody>
      </p:sp>
      <p:sp>
        <p:nvSpPr>
          <p:cNvPr id="122" name="TextovéPole 121"/>
          <p:cNvSpPr txBox="1"/>
          <p:nvPr/>
        </p:nvSpPr>
        <p:spPr>
          <a:xfrm>
            <a:off x="1882726" y="1545101"/>
            <a:ext cx="999504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err="1" smtClean="0"/>
              <a:t>AYKYz</a:t>
            </a:r>
            <a:r>
              <a:rPr lang="cs-CZ" sz="1400" dirty="0" smtClean="0"/>
              <a:t> 4x16</a:t>
            </a:r>
            <a:endParaRPr lang="cs-CZ" sz="1400" dirty="0"/>
          </a:p>
        </p:txBody>
      </p:sp>
      <p:sp>
        <p:nvSpPr>
          <p:cNvPr id="123" name="TextovéPole 122"/>
          <p:cNvSpPr txBox="1"/>
          <p:nvPr/>
        </p:nvSpPr>
        <p:spPr>
          <a:xfrm>
            <a:off x="4243753" y="1542756"/>
            <a:ext cx="999504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err="1" smtClean="0"/>
              <a:t>AYKYz</a:t>
            </a:r>
            <a:r>
              <a:rPr lang="cs-CZ" sz="1400" dirty="0" smtClean="0"/>
              <a:t> 4x16</a:t>
            </a:r>
            <a:endParaRPr lang="cs-CZ" sz="1400" dirty="0"/>
          </a:p>
        </p:txBody>
      </p:sp>
      <p:sp>
        <p:nvSpPr>
          <p:cNvPr id="125" name="Zaoblený obdélník 124">
            <a:hlinkClick r:id="rId2" action="ppaction://hlinksldjump"/>
          </p:cNvPr>
          <p:cNvSpPr/>
          <p:nvPr/>
        </p:nvSpPr>
        <p:spPr>
          <a:xfrm>
            <a:off x="6752492" y="6077243"/>
            <a:ext cx="1786597" cy="450166"/>
          </a:xfrm>
          <a:prstGeom prst="round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Zpět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163</TotalTime>
  <Words>434</Words>
  <Application>Microsoft Office PowerPoint</Application>
  <PresentationFormat>Předvádění na obrazovce (4:3)</PresentationFormat>
  <Paragraphs>108</Paragraphs>
  <Slides>7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sady Office</vt:lpstr>
      <vt:lpstr>Snímek 1</vt:lpstr>
      <vt:lpstr>Přehled elektrických stanic</vt:lpstr>
      <vt:lpstr>Uspořádání sloupové transformovny</vt:lpstr>
      <vt:lpstr>Sloupová trafostanice</vt:lpstr>
      <vt:lpstr>Zakreslení trafostanice</vt:lpstr>
      <vt:lpstr>Snímek 6</vt:lpstr>
      <vt:lpstr>Řešení</vt:lpstr>
    </vt:vector>
  </TitlesOfParts>
  <Company>Hewlett-Packard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Opatrný</dc:creator>
  <cp:lastModifiedBy>Opatrný</cp:lastModifiedBy>
  <cp:revision>21</cp:revision>
  <dcterms:created xsi:type="dcterms:W3CDTF">2013-04-08T19:20:10Z</dcterms:created>
  <dcterms:modified xsi:type="dcterms:W3CDTF">2013-04-10T15:22:02Z</dcterms:modified>
</cp:coreProperties>
</file>