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67" r:id="rId4"/>
    <p:sldId id="268" r:id="rId5"/>
    <p:sldId id="262" r:id="rId6"/>
    <p:sldId id="266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2.ROČNÍK_16_TVOŘENÍ SLOV PODLE OBRÁZKU</a:t>
          </a:r>
          <a:br>
            <a:rPr lang="cs-CZ" sz="1800" dirty="0" smtClean="0"/>
          </a:br>
          <a:r>
            <a:rPr lang="cs-CZ" sz="1800" dirty="0" smtClean="0"/>
            <a:t>Téma : TVOŘENÍ SLOV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AF18DE-4D6E-4E62-ADE1-A83170ECB8C0}" type="presOf" srcId="{70F64966-0F49-4D44-8C53-11C1CA649B48}" destId="{6D737DE9-7818-43CF-BF3B-ACCEA1573666}" srcOrd="0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0DE99DB8-1B72-45A5-AF88-58D25C458935}" type="presOf" srcId="{23DC7AC1-FBCB-4B6F-855F-186A750610AE}" destId="{198E47D5-457F-4B08-ADCA-D6368710DCB3}" srcOrd="0" destOrd="0" presId="urn:microsoft.com/office/officeart/2005/8/layout/target3"/>
    <dgm:cxn modelId="{BB5900AE-B5E0-403B-8187-4A725080A3F3}" type="presOf" srcId="{23DC7AC1-FBCB-4B6F-855F-186A750610AE}" destId="{B1ACAD1B-B554-4042-B64C-B2EC4C16112E}" srcOrd="1" destOrd="0" presId="urn:microsoft.com/office/officeart/2005/8/layout/target3"/>
    <dgm:cxn modelId="{70BD55D0-1D33-4B2C-8EC6-6E4AA87AB6BD}" type="presOf" srcId="{3EAF3F2F-7F72-4A95-9294-1917942B2CB1}" destId="{DB1A312E-BBAC-49DF-82DF-7A1B699103CB}" srcOrd="0" destOrd="0" presId="urn:microsoft.com/office/officeart/2005/8/layout/target3"/>
    <dgm:cxn modelId="{53215C0D-E54E-4E14-84A0-72776E6E9EEB}" type="presOf" srcId="{3EAF3F2F-7F72-4A95-9294-1917942B2CB1}" destId="{15AAF360-CC53-4214-BCB5-85F0C2F997E7}" srcOrd="1" destOrd="0" presId="urn:microsoft.com/office/officeart/2005/8/layout/target3"/>
    <dgm:cxn modelId="{C42A09C7-3A5E-49AA-8E1F-3EFE5500C690}" type="presOf" srcId="{9D408994-0CE4-4F94-84EE-D04ECC50BF2C}" destId="{A523F8F3-E4EB-49F8-A462-6282AC026BD5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EE256260-8754-4659-9CD5-79BA443A7F28}" type="presOf" srcId="{9D408994-0CE4-4F94-84EE-D04ECC50BF2C}" destId="{48AC7635-E465-42B3-B30A-000D925488DD}" srcOrd="0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ED4F9C16-5344-47A7-B5F0-AEED029EB1D7}" type="presParOf" srcId="{6D737DE9-7818-43CF-BF3B-ACCEA1573666}" destId="{D04082DD-CF4C-4B60-94B8-1B8ACDE336B6}" srcOrd="0" destOrd="0" presId="urn:microsoft.com/office/officeart/2005/8/layout/target3"/>
    <dgm:cxn modelId="{9A29F86B-320F-4364-8D22-964DAF8130A2}" type="presParOf" srcId="{6D737DE9-7818-43CF-BF3B-ACCEA1573666}" destId="{2A389B58-FF89-428F-B684-09F8D46B5676}" srcOrd="1" destOrd="0" presId="urn:microsoft.com/office/officeart/2005/8/layout/target3"/>
    <dgm:cxn modelId="{0A47B614-0C6F-40E0-871F-53DEDEB7188B}" type="presParOf" srcId="{6D737DE9-7818-43CF-BF3B-ACCEA1573666}" destId="{198E47D5-457F-4B08-ADCA-D6368710DCB3}" srcOrd="2" destOrd="0" presId="urn:microsoft.com/office/officeart/2005/8/layout/target3"/>
    <dgm:cxn modelId="{2A8A66AF-F49F-4519-A64F-768D0154F646}" type="presParOf" srcId="{6D737DE9-7818-43CF-BF3B-ACCEA1573666}" destId="{209CE0A3-4F58-494D-8F21-C145536A1C70}" srcOrd="3" destOrd="0" presId="urn:microsoft.com/office/officeart/2005/8/layout/target3"/>
    <dgm:cxn modelId="{3C7D3042-BB64-44D1-81F4-19A6F38ECD02}" type="presParOf" srcId="{6D737DE9-7818-43CF-BF3B-ACCEA1573666}" destId="{18E2421A-04AA-49FB-8AB0-6EE67CEA1ABC}" srcOrd="4" destOrd="0" presId="urn:microsoft.com/office/officeart/2005/8/layout/target3"/>
    <dgm:cxn modelId="{53D4E17C-CF74-49C3-B543-3D4F0D8449DB}" type="presParOf" srcId="{6D737DE9-7818-43CF-BF3B-ACCEA1573666}" destId="{DB1A312E-BBAC-49DF-82DF-7A1B699103CB}" srcOrd="5" destOrd="0" presId="urn:microsoft.com/office/officeart/2005/8/layout/target3"/>
    <dgm:cxn modelId="{60347D62-9AC7-49C6-ABC8-84DE47AC8894}" type="presParOf" srcId="{6D737DE9-7818-43CF-BF3B-ACCEA1573666}" destId="{FD39CAEB-17DB-42BC-A234-2104C0C49A72}" srcOrd="6" destOrd="0" presId="urn:microsoft.com/office/officeart/2005/8/layout/target3"/>
    <dgm:cxn modelId="{488B2960-3FCF-4BAD-B4AE-AAA5C20561B5}" type="presParOf" srcId="{6D737DE9-7818-43CF-BF3B-ACCEA1573666}" destId="{36653707-C0EE-4AA3-9209-542F656AA20F}" srcOrd="7" destOrd="0" presId="urn:microsoft.com/office/officeart/2005/8/layout/target3"/>
    <dgm:cxn modelId="{E564FCDC-A36E-4BCC-952F-51801F5D4424}" type="presParOf" srcId="{6D737DE9-7818-43CF-BF3B-ACCEA1573666}" destId="{48AC7635-E465-42B3-B30A-000D925488DD}" srcOrd="8" destOrd="0" presId="urn:microsoft.com/office/officeart/2005/8/layout/target3"/>
    <dgm:cxn modelId="{1F77CD05-22C1-40E1-AE43-26E7DCDCAFCD}" type="presParOf" srcId="{6D737DE9-7818-43CF-BF3B-ACCEA1573666}" destId="{B1ACAD1B-B554-4042-B64C-B2EC4C16112E}" srcOrd="9" destOrd="0" presId="urn:microsoft.com/office/officeart/2005/8/layout/target3"/>
    <dgm:cxn modelId="{DDBFE187-F464-4F97-9C24-0D7B15BF5BCA}" type="presParOf" srcId="{6D737DE9-7818-43CF-BF3B-ACCEA1573666}" destId="{15AAF360-CC53-4214-BCB5-85F0C2F997E7}" srcOrd="10" destOrd="0" presId="urn:microsoft.com/office/officeart/2005/8/layout/target3"/>
    <dgm:cxn modelId="{FDB7631A-AB0C-4EC3-92B7-372484ED39C8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2.ROČNÍK_16_TVOŘENÍ SLOV PODLE OBRÁZKU</a:t>
          </a:r>
          <a:br>
            <a:rPr lang="cs-CZ" sz="1800" kern="1200" dirty="0" smtClean="0"/>
          </a:br>
          <a:r>
            <a:rPr lang="cs-CZ" sz="1800" kern="1200" dirty="0" smtClean="0"/>
            <a:t>Téma : TVOŘENÍ SLOV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E42F8C0-4D1D-4CC3-8208-1832F581EA22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613C5B86-3FDF-4B60-8DDA-59D935DF792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81803352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11560" y="632926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procvičování tvoření slov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537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4406" y="476672"/>
            <a:ext cx="5328592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Pojmenuj obrázky .</a:t>
            </a:r>
            <a:endParaRPr lang="cs-CZ" sz="3600" dirty="0"/>
          </a:p>
        </p:txBody>
      </p:sp>
      <p:pic>
        <p:nvPicPr>
          <p:cNvPr id="1026" name="Picture 2" descr="C:\Documents and Settings\Uzivatel\Local Settings\Temporary Internet Files\Content.IE5\JD336FZ4\MP900446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97" y="2993894"/>
            <a:ext cx="1440160" cy="186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OXHM9ARO\MC900444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921" y="3119331"/>
            <a:ext cx="1173840" cy="151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RN77RLAY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089" y="3464100"/>
            <a:ext cx="1422285" cy="94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OXHM9ARO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112" y="3132607"/>
            <a:ext cx="1334305" cy="13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RN77RLAY\MC900370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689" y="3156677"/>
            <a:ext cx="1757924" cy="162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1321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49296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8762" y="241098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5231" y="246344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4963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239722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3211" y="404664"/>
            <a:ext cx="5328592" cy="115212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První písmena obrázků</a:t>
            </a:r>
            <a:br>
              <a:rPr lang="cs-CZ" sz="3600" dirty="0" smtClean="0"/>
            </a:br>
            <a:r>
              <a:rPr lang="cs-CZ" sz="3600" dirty="0" smtClean="0"/>
              <a:t> tvoří tajenku.</a:t>
            </a:r>
            <a:endParaRPr lang="cs-CZ" sz="3600" dirty="0"/>
          </a:p>
        </p:txBody>
      </p:sp>
      <p:pic>
        <p:nvPicPr>
          <p:cNvPr id="1026" name="Picture 2" descr="C:\Documents and Settings\Uzivatel\Local Settings\Temporary Internet Files\Content.IE5\JD336FZ4\MP900446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97" y="2993894"/>
            <a:ext cx="1440160" cy="186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OXHM9ARO\MC900444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921" y="3119331"/>
            <a:ext cx="1173840" cy="151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RN77RLAY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089" y="3464100"/>
            <a:ext cx="1422285" cy="94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OXHM9ARO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112" y="3132607"/>
            <a:ext cx="1334305" cy="13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RN77RLAY\MC900370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689" y="3156677"/>
            <a:ext cx="1757924" cy="162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1321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49296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8762" y="241098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5231" y="246344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4963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5497" y="5445224"/>
            <a:ext cx="8933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SOVA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4786" y="5475314"/>
            <a:ext cx="12091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TABULE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5445224"/>
            <a:ext cx="890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RYBY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09091" y="5445224"/>
            <a:ext cx="832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5475314"/>
            <a:ext cx="11833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MALINA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4189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3211" y="404664"/>
            <a:ext cx="5328592" cy="11521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Vyluštili jste tajenku ?</a:t>
            </a:r>
            <a:endParaRPr lang="cs-CZ" sz="3600" dirty="0"/>
          </a:p>
        </p:txBody>
      </p:sp>
      <p:pic>
        <p:nvPicPr>
          <p:cNvPr id="1026" name="Picture 2" descr="C:\Documents and Settings\Uzivatel\Local Settings\Temporary Internet Files\Content.IE5\JD336FZ4\MP900446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97" y="2993894"/>
            <a:ext cx="1440160" cy="186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OXHM9ARO\MC900444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921" y="3119331"/>
            <a:ext cx="1173840" cy="151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RN77RLAY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089" y="3464100"/>
            <a:ext cx="1422285" cy="94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OXHM9ARO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112" y="3132607"/>
            <a:ext cx="1334305" cy="13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RN77RLAY\MC900370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689" y="3156677"/>
            <a:ext cx="1757924" cy="162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1321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49296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8762" y="241098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5231" y="246344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4963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5497" y="5445224"/>
            <a:ext cx="8933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</a:t>
            </a:r>
            <a:r>
              <a:rPr lang="cs-CZ" sz="2000" b="1" dirty="0" smtClean="0"/>
              <a:t>OVA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4786" y="5475314"/>
            <a:ext cx="12091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T</a:t>
            </a:r>
            <a:r>
              <a:rPr lang="cs-CZ" sz="2000" b="1" dirty="0" smtClean="0"/>
              <a:t>ABULE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5445224"/>
            <a:ext cx="890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R</a:t>
            </a:r>
            <a:r>
              <a:rPr lang="cs-CZ" sz="2000" b="1" dirty="0" smtClean="0"/>
              <a:t>YBY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09091" y="5445224"/>
            <a:ext cx="832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O</a:t>
            </a:r>
            <a:r>
              <a:rPr lang="cs-CZ" sz="2000" b="1" dirty="0" smtClean="0"/>
              <a:t>KO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68344" y="5475314"/>
            <a:ext cx="11833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M</a:t>
            </a:r>
            <a:r>
              <a:rPr lang="cs-CZ" sz="2000" b="1" dirty="0" smtClean="0"/>
              <a:t>ALINA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43776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5328592" cy="8640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Správné </a:t>
            </a:r>
            <a:r>
              <a:rPr lang="cs-CZ" sz="3600" smtClean="0"/>
              <a:t>řešení </a:t>
            </a:r>
            <a:r>
              <a:rPr lang="cs-CZ" sz="3600" smtClean="0"/>
              <a:t>:</a:t>
            </a:r>
            <a:endParaRPr lang="cs-CZ" sz="3600" dirty="0"/>
          </a:p>
        </p:txBody>
      </p:sp>
      <p:pic>
        <p:nvPicPr>
          <p:cNvPr id="1026" name="Picture 2" descr="C:\Documents and Settings\Uzivatel\Local Settings\Temporary Internet Files\Content.IE5\JD336FZ4\MP900446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97" y="2993894"/>
            <a:ext cx="1440160" cy="186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OXHM9ARO\MC900444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1921" y="3119331"/>
            <a:ext cx="1173840" cy="151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RN77RLAY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089" y="3464100"/>
            <a:ext cx="1422285" cy="947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OXHM9ARO\MC9004369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112" y="3132607"/>
            <a:ext cx="1334305" cy="13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RN77RLAY\MC900370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689" y="3156677"/>
            <a:ext cx="1757924" cy="162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1321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49296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8762" y="241098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25231" y="246344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949631" y="241098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92826" y="5435932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01521" y="5435932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43609" y="5435932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91090" y="5411497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89789" y="5435932"/>
            <a:ext cx="4988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9290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GRATULUJEME !!!!!!</a:t>
            </a:r>
            <a:endParaRPr lang="cs-CZ" dirty="0"/>
          </a:p>
        </p:txBody>
      </p:sp>
      <p:pic>
        <p:nvPicPr>
          <p:cNvPr id="3075" name="Picture 3" descr="C:\Documents and Settings\Uzivatel\Local Settings\Temporary Internet Files\Content.IE5\RN77RLAY\MC90043442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251" y="3429000"/>
            <a:ext cx="311925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60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Zdroj : galerie Office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01924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82</TotalTime>
  <Words>78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Prostor</vt:lpstr>
      <vt:lpstr>Prezentace aplikace PowerPoint</vt:lpstr>
      <vt:lpstr>Pojmenuj obrázky .</vt:lpstr>
      <vt:lpstr>První písmena obrázků  tvoří tajenku.</vt:lpstr>
      <vt:lpstr>Vyluštili jste tajenku ?</vt:lpstr>
      <vt:lpstr>Správné řešení :</vt:lpstr>
      <vt:lpstr>GRATULUJEME !!!!!!</vt:lpstr>
      <vt:lpstr>Zdroj : galerie Office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13</cp:revision>
  <dcterms:created xsi:type="dcterms:W3CDTF">2011-10-22T17:46:16Z</dcterms:created>
  <dcterms:modified xsi:type="dcterms:W3CDTF">2012-01-02T16:52:23Z</dcterms:modified>
</cp:coreProperties>
</file>