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Pole_v_Cesku_lan_bez_mezi.jpg" TargetMode="External"/><Relationship Id="rId3" Type="http://schemas.openxmlformats.org/officeDocument/2006/relationships/hyperlink" Target="http://cs.wikipedia.org/wiki/Soubor:Wheat_field.jpg" TargetMode="External"/><Relationship Id="rId7" Type="http://schemas.openxmlformats.org/officeDocument/2006/relationships/hyperlink" Target="http://www.ctyridny.cz/pages-jine/archiv/2010/festival-forum.htm" TargetMode="External"/><Relationship Id="rId12" Type="http://schemas.openxmlformats.org/officeDocument/2006/relationships/hyperlink" Target="http://cs.wikipedia.org/wiki/Soubor:Panicum_miliaceum1.jpg" TargetMode="External"/><Relationship Id="rId2" Type="http://schemas.openxmlformats.org/officeDocument/2006/relationships/hyperlink" Target="http://cs.wikipedia.org/wiki/Soubor:3_types_of_lentil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Exposici%C3%B3_4.jpg" TargetMode="External"/><Relationship Id="rId11" Type="http://schemas.openxmlformats.org/officeDocument/2006/relationships/hyperlink" Target="http://commons.wikimedia.org/wiki/File:Prase_v_pra%C5%BEsk%C3%A9_ZOO.jpg" TargetMode="External"/><Relationship Id="rId5" Type="http://schemas.openxmlformats.org/officeDocument/2006/relationships/hyperlink" Target="http://cs.wikipedia.org/wiki/Soubor:Doperwt_rijserwt_peulen_Pisum_sativum.jpg" TargetMode="External"/><Relationship Id="rId10" Type="http://schemas.openxmlformats.org/officeDocument/2006/relationships/hyperlink" Target="http://commons.wikimedia.org/wiki/File:Ovce-Losinj.jpg" TargetMode="External"/><Relationship Id="rId4" Type="http://schemas.openxmlformats.org/officeDocument/2006/relationships/hyperlink" Target="http://cs.wikipedia.org/wiki/Soubor:Avena-sativa.jpg" TargetMode="External"/><Relationship Id="rId9" Type="http://schemas.openxmlformats.org/officeDocument/2006/relationships/hyperlink" Target="http://cs.wikipedia.org/wiki/Soubor:Gorges_du_Verdon_Goat-Rove-black_025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4509121"/>
            <a:ext cx="5923181" cy="1425544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VY_32_INOVACE_2_DĚJEPIS_2_U LOVCŮ A SBĚRAČŮ POTRAVY, ZEMĚDĚLCI</a:t>
            </a:r>
          </a:p>
          <a:p>
            <a:r>
              <a:rPr lang="cs-CZ" dirty="0" smtClean="0"/>
              <a:t>Dětský </a:t>
            </a:r>
            <a:r>
              <a:rPr lang="cs-CZ" dirty="0"/>
              <a:t>domov, Základní škola </a:t>
            </a:r>
            <a:r>
              <a:rPr lang="cs-CZ" dirty="0" smtClean="0"/>
              <a:t>a Střední škola, Duchcov, příspěvková </a:t>
            </a:r>
            <a:r>
              <a:rPr lang="cs-CZ" dirty="0"/>
              <a:t>organizace</a:t>
            </a:r>
          </a:p>
          <a:p>
            <a:r>
              <a:rPr lang="cs-CZ" dirty="0"/>
              <a:t>Registrační číslo: cz.1.07/1.4.00/21.0559</a:t>
            </a:r>
          </a:p>
          <a:p>
            <a:r>
              <a:rPr lang="cs-CZ" dirty="0"/>
              <a:t>Mgr. Ladislava Hofmanová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420888"/>
            <a:ext cx="7175351" cy="1793167"/>
          </a:xfrm>
        </p:spPr>
        <p:txBody>
          <a:bodyPr/>
          <a:lstStyle/>
          <a:p>
            <a:r>
              <a:rPr lang="cs-CZ" dirty="0" smtClean="0"/>
              <a:t>U lovců a sběračů potravy, zemědělci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8013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11760" y="5715000"/>
            <a:ext cx="6512511" cy="1143000"/>
          </a:xfrm>
        </p:spPr>
        <p:txBody>
          <a:bodyPr/>
          <a:lstStyle/>
          <a:p>
            <a:r>
              <a:rPr lang="cs-CZ" dirty="0" smtClean="0"/>
              <a:t>Doba Kamenná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Začátek období </a:t>
            </a:r>
            <a:endParaRPr lang="cs-CZ" dirty="0"/>
          </a:p>
          <a:p>
            <a:pPr marL="45720" indent="0">
              <a:buNone/>
            </a:pPr>
            <a:r>
              <a:rPr lang="cs-CZ" dirty="0" smtClean="0"/>
              <a:t>- lov zvěře a sběr divoce rostoucích rostlin.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00808"/>
            <a:ext cx="5568280" cy="3784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0321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3768" y="5729242"/>
            <a:ext cx="6512511" cy="1143000"/>
          </a:xfrm>
        </p:spPr>
        <p:txBody>
          <a:bodyPr/>
          <a:lstStyle/>
          <a:p>
            <a:r>
              <a:rPr lang="cs-CZ" dirty="0" smtClean="0"/>
              <a:t>Doba kamenná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Konec období  </a:t>
            </a:r>
          </a:p>
          <a:p>
            <a:pPr>
              <a:buFontTx/>
              <a:buChar char="-"/>
            </a:pPr>
            <a:r>
              <a:rPr lang="cs-CZ" dirty="0" smtClean="0"/>
              <a:t>zvířata ochočena, chovali je u svých příbytků</a:t>
            </a:r>
          </a:p>
          <a:p>
            <a:pPr>
              <a:buFontTx/>
              <a:buChar char="-"/>
            </a:pPr>
            <a:r>
              <a:rPr lang="cs-CZ" dirty="0"/>
              <a:t>r</a:t>
            </a:r>
            <a:r>
              <a:rPr lang="cs-CZ" dirty="0" smtClean="0"/>
              <a:t>ostliny pěstovali - zemědělec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04864"/>
            <a:ext cx="4742099" cy="3564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8976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Doba kamenná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Předměty osobní potřeby vyráběli z kamene (úderem kámen o kámen)</a:t>
            </a:r>
          </a:p>
          <a:p>
            <a:r>
              <a:rPr lang="cs-CZ" dirty="0" smtClean="0"/>
              <a:t>Nástroje: </a:t>
            </a:r>
          </a:p>
          <a:p>
            <a:pPr marL="0" indent="0">
              <a:buNone/>
            </a:pPr>
            <a:r>
              <a:rPr lang="cs-CZ" dirty="0" smtClean="0"/>
              <a:t>Sekáč, nůž</a:t>
            </a:r>
          </a:p>
          <a:p>
            <a:r>
              <a:rPr lang="cs-CZ" dirty="0" smtClean="0"/>
              <a:t>Upevňování násady:</a:t>
            </a:r>
          </a:p>
          <a:p>
            <a:pPr marL="0" indent="0">
              <a:buNone/>
            </a:pPr>
            <a:r>
              <a:rPr lang="cs-CZ" dirty="0" smtClean="0"/>
              <a:t>Sekera (otvory v kameni)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184" y="3573016"/>
            <a:ext cx="1625710" cy="293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80344"/>
            <a:ext cx="2664296" cy="215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6720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980728" y="5545062"/>
            <a:ext cx="6512511" cy="1143000"/>
          </a:xfrm>
        </p:spPr>
        <p:txBody>
          <a:bodyPr/>
          <a:lstStyle/>
          <a:p>
            <a:r>
              <a:rPr lang="cs-CZ" dirty="0" smtClean="0"/>
              <a:t>Zemědělci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597352" cy="3474720"/>
          </a:xfrm>
        </p:spPr>
        <p:txBody>
          <a:bodyPr/>
          <a:lstStyle/>
          <a:p>
            <a:r>
              <a:rPr lang="cs-CZ" dirty="0" smtClean="0"/>
              <a:t>První domácí zvíře byl pes – snadno ochočitelný. </a:t>
            </a:r>
          </a:p>
          <a:p>
            <a:pPr>
              <a:buFontTx/>
              <a:buChar char="-"/>
            </a:pPr>
            <a:r>
              <a:rPr lang="cs-CZ" dirty="0" smtClean="0"/>
              <a:t>stal se nejlepším přítelem člověka a strážcem majetku</a:t>
            </a:r>
          </a:p>
          <a:p>
            <a:pPr>
              <a:buFontTx/>
              <a:buChar char="-"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844823"/>
            <a:ext cx="5252149" cy="3702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3929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67744" y="5715000"/>
            <a:ext cx="6512511" cy="1143000"/>
          </a:xfrm>
        </p:spPr>
        <p:txBody>
          <a:bodyPr/>
          <a:lstStyle/>
          <a:p>
            <a:r>
              <a:rPr lang="cs-CZ" dirty="0" smtClean="0"/>
              <a:t>Divoká zvířata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Tur – tahání háčku na orání, otáčet mlýny na zvířecí pohon.</a:t>
            </a:r>
          </a:p>
          <a:p>
            <a:r>
              <a:rPr lang="cs-CZ" dirty="0" smtClean="0"/>
              <a:t>Chovali: kozy, ovce, prasata.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04864"/>
            <a:ext cx="3425957" cy="2569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268760"/>
            <a:ext cx="3233936" cy="2425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356992"/>
            <a:ext cx="3017912" cy="2263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2468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Pole vznikala na místech, kde lidé vypálili les   a step.</a:t>
            </a:r>
          </a:p>
          <a:p>
            <a:r>
              <a:rPr lang="cs-CZ" dirty="0" smtClean="0"/>
              <a:t>Oheň půdu nakypřil, popel pohnojil.</a:t>
            </a:r>
          </a:p>
          <a:p>
            <a:r>
              <a:rPr lang="cs-CZ" dirty="0" smtClean="0"/>
              <a:t>Obráběli půdu rycími holemi.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42960"/>
            <a:ext cx="4536504" cy="3402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0039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5624" y="188640"/>
            <a:ext cx="6512511" cy="1143000"/>
          </a:xfrm>
        </p:spPr>
        <p:txBody>
          <a:bodyPr/>
          <a:lstStyle/>
          <a:p>
            <a:r>
              <a:rPr lang="cs-CZ" dirty="0" smtClean="0"/>
              <a:t>Pěstované rostliny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308304" y="836712"/>
            <a:ext cx="898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pšenice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53054" y="1522679"/>
            <a:ext cx="742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proso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49707" y="6274515"/>
            <a:ext cx="612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oves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35821" y="6156053"/>
            <a:ext cx="7121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hrách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31089" y="1556792"/>
            <a:ext cx="7109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čočka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76948"/>
            <a:ext cx="3171733" cy="178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6186" y="1397534"/>
            <a:ext cx="2162686" cy="3001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244" y="4578435"/>
            <a:ext cx="2753883" cy="2065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734" y="4016919"/>
            <a:ext cx="2036637" cy="2715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956543"/>
            <a:ext cx="30480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4509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844824" y="5157192"/>
            <a:ext cx="6512511" cy="1143000"/>
          </a:xfrm>
        </p:spPr>
        <p:txBody>
          <a:bodyPr/>
          <a:lstStyle/>
          <a:p>
            <a:r>
              <a:rPr lang="cs-CZ" dirty="0" smtClean="0"/>
              <a:t>Zemědělci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Nedokázali vrátit úrodnost půdám – stále se tvořila nová políčka na vypáleném území.</a:t>
            </a:r>
          </a:p>
          <a:p>
            <a:r>
              <a:rPr lang="cs-CZ" dirty="0" smtClean="0"/>
              <a:t>Pole se tvořila do kruhů.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129274"/>
            <a:ext cx="4824536" cy="361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1779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488437" y="332656"/>
            <a:ext cx="6512511" cy="1143000"/>
          </a:xfrm>
        </p:spPr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444161" y="1628800"/>
            <a:ext cx="7283152" cy="82068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 mladší době kamenné se u nás pěstovala?</a:t>
            </a:r>
          </a:p>
          <a:p>
            <a:pPr marL="0" indent="0" algn="ctr">
              <a:buNone/>
            </a:pPr>
            <a:r>
              <a:rPr lang="cs-CZ" dirty="0" smtClean="0"/>
              <a:t>Označ špatné odpovědi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71403" y="2924944"/>
            <a:ext cx="15327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pšenice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07904" y="3347700"/>
            <a:ext cx="17940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brambory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204195" y="4235316"/>
            <a:ext cx="1140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hrách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528448" y="4235316"/>
            <a:ext cx="938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oves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159243" y="5229200"/>
            <a:ext cx="926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rýže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997486" y="5490810"/>
            <a:ext cx="1625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melouny</a:t>
            </a:r>
          </a:p>
        </p:txBody>
      </p:sp>
    </p:spTree>
    <p:extLst>
      <p:ext uri="{BB962C8B-B14F-4D97-AF65-F5344CB8AC3E}">
        <p14:creationId xmlns:p14="http://schemas.microsoft.com/office/powerpoint/2010/main" val="1656258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4" grpId="2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827584" y="5124274"/>
            <a:ext cx="6552728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827584" y="3978352"/>
            <a:ext cx="6552728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827584" y="2852936"/>
            <a:ext cx="6552728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468560" y="332656"/>
            <a:ext cx="6512511" cy="1143000"/>
          </a:xfrm>
        </p:spPr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411760" y="1628800"/>
            <a:ext cx="7787208" cy="676672"/>
          </a:xfrm>
        </p:spPr>
        <p:txBody>
          <a:bodyPr/>
          <a:lstStyle/>
          <a:p>
            <a:r>
              <a:rPr lang="cs-CZ" dirty="0" smtClean="0"/>
              <a:t>Které zvíře hlídalo lidská obydlí?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97034" y="3131386"/>
            <a:ext cx="1002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a)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3608" y="4256802"/>
            <a:ext cx="1388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b) </a:t>
            </a: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kočka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097034" y="5402724"/>
            <a:ext cx="930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c) </a:t>
            </a: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007682" y="6204394"/>
            <a:ext cx="31037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odpověď</a:t>
            </a:r>
            <a:endParaRPr lang="cs-CZ" sz="28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1318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7" grpId="0" animBg="1"/>
      <p:bldP spid="2" grpId="0"/>
      <p:bldP spid="3" grpId="0" build="p"/>
      <p:bldP spid="4" grpId="0"/>
      <p:bldP spid="5" grpId="0"/>
      <p:bldP spid="5" grpId="1"/>
      <p:bldP spid="6" grpId="0"/>
      <p:bldP spid="6" grpId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731520"/>
            <a:ext cx="8352928" cy="5577800"/>
          </a:xfrm>
        </p:spPr>
        <p:txBody>
          <a:bodyPr>
            <a:normAutofit fontScale="40000" lnSpcReduction="20000"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cs.wikipedia.org/wiki/Soubor:3_types_of_lentil.jpg</a:t>
            </a:r>
            <a:endParaRPr lang="cs-CZ" dirty="0" smtClean="0"/>
          </a:p>
          <a:p>
            <a:r>
              <a:rPr lang="cs-CZ" dirty="0" smtClean="0"/>
              <a:t>Dostupné </a:t>
            </a:r>
            <a:r>
              <a:rPr lang="cs-CZ" dirty="0"/>
              <a:t>pod licencí: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 smtClean="0"/>
              <a:t>Commons</a:t>
            </a:r>
            <a:endParaRPr lang="cs-CZ" dirty="0" smtClean="0"/>
          </a:p>
          <a:p>
            <a:r>
              <a:rPr lang="cs-CZ" dirty="0"/>
              <a:t>Autor:  </a:t>
            </a:r>
            <a:r>
              <a:rPr lang="cs-CZ" dirty="0" err="1" smtClean="0"/>
              <a:t>Hohum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cs.wikipedia.org/wiki/Soubor:Wheat_field.jpg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/>
              <a:t>Autor</a:t>
            </a:r>
            <a:r>
              <a:rPr lang="cs-CZ" dirty="0" smtClean="0"/>
              <a:t>: </a:t>
            </a:r>
            <a:r>
              <a:rPr lang="cs-CZ" dirty="0" err="1" smtClean="0"/>
              <a:t>Adrian.benko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cs.wikipedia.org/wiki/Soubor:Avena-sativa.jpg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/>
              <a:t>Autor: Andreas </a:t>
            </a:r>
            <a:r>
              <a:rPr lang="cs-CZ" dirty="0" err="1" smtClean="0"/>
              <a:t>Trepte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cs.wikipedia.org/wiki/Soubor:Doperwt_rijserwt_peulen_Pisum_sativum.jpg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 err="1" smtClean="0"/>
              <a:t>Autor:Rasbak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cs.wikipedia.org/wiki/Soubor:Exposici%C3%B3_4.jpg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/>
              <a:t>Autor: La </a:t>
            </a:r>
            <a:r>
              <a:rPr lang="cs-CZ" dirty="0" err="1" smtClean="0"/>
              <a:t>Martona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www.ctyridny.cz/pages-jine/archiv/2010/festival-forum.htm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cs.wikipedia.org/wiki/Soubor:Pole_v_Cesku_lan_bez_mezi.jpg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/>
              <a:t>Autor: </a:t>
            </a:r>
            <a:r>
              <a:rPr lang="cs-CZ" dirty="0" err="1"/>
              <a:t>Ludek</a:t>
            </a:r>
            <a:endParaRPr lang="cs-CZ" dirty="0"/>
          </a:p>
          <a:p>
            <a:r>
              <a:rPr lang="cs-CZ" dirty="0"/>
              <a:t>http://www.noze.sk/noze/ECHZ/chlzb/sekera/kamenna/paleolit/sekera.html</a:t>
            </a:r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cs.wikipedia.org/wiki/Soubor:Gorges_du_Verdon_Goat-Rove-black_0253.jpg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/>
              <a:t>Autor: </a:t>
            </a:r>
            <a:r>
              <a:rPr lang="cs-CZ" dirty="0" err="1"/>
              <a:t>Dirk</a:t>
            </a:r>
            <a:r>
              <a:rPr lang="cs-CZ" dirty="0"/>
              <a:t> </a:t>
            </a:r>
            <a:r>
              <a:rPr lang="cs-CZ" dirty="0" err="1" smtClean="0"/>
              <a:t>Beyer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commons.wikimedia.org/wiki/File:Ovce-Losinj.jpg</a:t>
            </a:r>
            <a:endParaRPr lang="cs-CZ" dirty="0" smtClean="0"/>
          </a:p>
          <a:p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commons.wikimedia.org/wiki/File:Prase_v_pra%C5%BEsk%C3%A9_ZOO.jpg</a:t>
            </a:r>
            <a:endParaRPr lang="cs-CZ" dirty="0" smtClean="0"/>
          </a:p>
          <a:p>
            <a:r>
              <a:rPr lang="cs-CZ" dirty="0"/>
              <a:t>Dostupné pod licencí: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endParaRPr lang="cs-CZ" dirty="0"/>
          </a:p>
          <a:p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err="1" smtClean="0"/>
              <a:t>Dezidor</a:t>
            </a:r>
            <a:endParaRPr lang="cs-CZ" dirty="0" smtClean="0"/>
          </a:p>
          <a:p>
            <a:r>
              <a:rPr lang="cs-CZ" dirty="0">
                <a:hlinkClick r:id="rId12"/>
              </a:rPr>
              <a:t>http://</a:t>
            </a:r>
            <a:r>
              <a:rPr lang="cs-CZ" dirty="0" smtClean="0">
                <a:hlinkClick r:id="rId12"/>
              </a:rPr>
              <a:t>cs.wikipedia.org/wiki/Soubor:Panicum_miliaceum1.jpg</a:t>
            </a:r>
            <a:endParaRPr lang="cs-CZ" dirty="0" smtClean="0"/>
          </a:p>
          <a:p>
            <a:r>
              <a:rPr lang="pt-BR" dirty="0"/>
              <a:t>Dostupné pod licencí: Creative Commons</a:t>
            </a:r>
          </a:p>
          <a:p>
            <a:r>
              <a:rPr lang="pt-BR" dirty="0"/>
              <a:t>Autor: Kurt Stüber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245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74</TotalTime>
  <Words>343</Words>
  <Application>Microsoft Office PowerPoint</Application>
  <PresentationFormat>Předvádění na obrazovce (4:3)</PresentationFormat>
  <Paragraphs>87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Aerodynamika</vt:lpstr>
      <vt:lpstr>U lovců a sběračů potravy, zemědělci</vt:lpstr>
      <vt:lpstr>Doba Kamenná</vt:lpstr>
      <vt:lpstr>Doba kamenná</vt:lpstr>
      <vt:lpstr>Doba kamenná</vt:lpstr>
      <vt:lpstr>Zemědělci</vt:lpstr>
      <vt:lpstr>Divoká zvířata</vt:lpstr>
      <vt:lpstr>Zemědělci</vt:lpstr>
      <vt:lpstr>Pěstované rostliny</vt:lpstr>
      <vt:lpstr>Zemědělci</vt:lpstr>
      <vt:lpstr>Opakování</vt:lpstr>
      <vt:lpstr>Opakování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 lovců a sběračů potravy, zemědělci</dc:title>
  <dc:creator>Kacenka</dc:creator>
  <cp:lastModifiedBy>Kacenka</cp:lastModifiedBy>
  <cp:revision>16</cp:revision>
  <dcterms:created xsi:type="dcterms:W3CDTF">2012-09-18T06:51:24Z</dcterms:created>
  <dcterms:modified xsi:type="dcterms:W3CDTF">2012-10-03T14:59:50Z</dcterms:modified>
</cp:coreProperties>
</file>