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9" r:id="rId2"/>
    <p:sldId id="270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 rtlCol="0">
            <a:normAutofit fontScale="90000"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4000" dirty="0" smtClean="0"/>
              <a:t>Název</a:t>
            </a:r>
            <a:r>
              <a:rPr lang="cs-CZ" sz="4000" dirty="0" smtClean="0"/>
              <a:t>: </a:t>
            </a:r>
            <a:r>
              <a:rPr lang="cs-CZ" sz="3600" dirty="0"/>
              <a:t>Měření spotřeby paliva při plném </a:t>
            </a:r>
            <a:r>
              <a:rPr lang="cs-CZ" sz="3600" dirty="0" smtClean="0"/>
              <a:t>	  	     výkonu </a:t>
            </a:r>
            <a:r>
              <a:rPr lang="cs-CZ" sz="3600" dirty="0"/>
              <a:t>se zahřátým motorem</a:t>
            </a:r>
            <a:r>
              <a:rPr lang="cs-CZ" sz="4000" dirty="0" smtClean="0"/>
              <a:t> </a:t>
            </a:r>
            <a:r>
              <a:rPr lang="cs-CZ" sz="4000" dirty="0" smtClean="0"/>
              <a:t/>
            </a:r>
            <a:br>
              <a:rPr lang="cs-CZ" sz="4000" dirty="0" smtClean="0"/>
            </a:br>
            <a:r>
              <a:rPr lang="cs-CZ" sz="3200" dirty="0" smtClean="0"/>
              <a:t>Autor</a:t>
            </a:r>
            <a:r>
              <a:rPr lang="cs-CZ" sz="3200" dirty="0" smtClean="0"/>
              <a:t>: Petr Hart, </a:t>
            </a:r>
            <a:r>
              <a:rPr lang="cs-CZ" sz="3200" dirty="0" err="1" smtClean="0"/>
              <a:t>DiS</a:t>
            </a:r>
            <a:r>
              <a:rPr lang="cs-CZ" sz="3200" dirty="0"/>
              <a:t>.</a:t>
            </a:r>
            <a:endParaRPr lang="cs-CZ" sz="3200" dirty="0" smtClean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684213" y="3886200"/>
            <a:ext cx="7775575" cy="2235200"/>
          </a:xfrm>
        </p:spPr>
        <p:txBody>
          <a:bodyPr rtlCol="0">
            <a:spAutoFit/>
          </a:bodyPr>
          <a:lstStyle/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Název SŠ:		VOŠ, SPŠ automobilní a technická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Tem. </a:t>
            </a:r>
            <a:r>
              <a:rPr lang="cs-CZ" sz="2400" dirty="0" smtClean="0"/>
              <a:t>oblast:		</a:t>
            </a:r>
            <a:r>
              <a:rPr lang="cs-CZ" sz="2400" dirty="0" smtClean="0"/>
              <a:t>Zážehové motory</a:t>
            </a:r>
            <a:endParaRPr lang="cs-CZ" sz="2400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Ročník:		</a:t>
            </a:r>
            <a:r>
              <a:rPr lang="cs-CZ" sz="2400" dirty="0" smtClean="0"/>
              <a:t>	4.</a:t>
            </a:r>
            <a:endParaRPr lang="cs-CZ" sz="2400" dirty="0" smtClean="0"/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Číslo projektu:		CZ.1.07/1.5.00/34.0504</a:t>
            </a:r>
          </a:p>
          <a:p>
            <a:pPr algn="l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Datum vzniku:	</a:t>
            </a:r>
            <a:r>
              <a:rPr lang="cs-CZ" sz="2400" dirty="0" smtClean="0"/>
              <a:t>	březen 2013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62256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 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DUM pro seznámení s měřenou spotřebou při jízdním režimu plného výkonu po zahřátí motoru.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46456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Měření spotřeby paliva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měřeno na palivovém systému zážehového motoru BMW 318 IS, </a:t>
            </a:r>
            <a:r>
              <a:rPr lang="cs-CZ" dirty="0" err="1" smtClean="0"/>
              <a:t>Motronic</a:t>
            </a:r>
            <a:r>
              <a:rPr lang="cs-CZ" dirty="0" smtClean="0"/>
              <a:t> M 1.7.2</a:t>
            </a:r>
          </a:p>
        </p:txBody>
      </p:sp>
      <p:pic>
        <p:nvPicPr>
          <p:cNvPr id="1026" name="Picture 2" descr="F:\Škola\Projekty\Projekt - panel motronic\FOTOPANEL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6696" y="2833655"/>
            <a:ext cx="4320480" cy="3186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52707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přístroje – BOSCH KTS 650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178" y="1600200"/>
            <a:ext cx="6783644" cy="4525963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86137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Popis režimu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/>
              <a:t>Tento režim uplatňujeme například při předjížděcím manévru, kdy potřebujeme co nejrychleji manévr zvládnout, </a:t>
            </a:r>
            <a:r>
              <a:rPr lang="cs-CZ" dirty="0" smtClean="0"/>
              <a:t>popřípadě </a:t>
            </a:r>
            <a:r>
              <a:rPr lang="cs-CZ" dirty="0"/>
              <a:t>při zrychlení a zařazení z připojovacího do průběžného pruhu na dálnici. Při tomto režimu je nejvyšší naměřená spotřeba.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2259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komponent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/>
              <a:t>Nastavíme maximální otáčky motoru simulující na panelu – 2400min</a:t>
            </a:r>
            <a:r>
              <a:rPr lang="cs-CZ" baseline="30000" dirty="0"/>
              <a:t>-1</a:t>
            </a:r>
            <a:r>
              <a:rPr lang="cs-CZ" dirty="0"/>
              <a:t>. Teplota chladicí kapaliny je nastavena na 94°C.</a:t>
            </a: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4752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Nastavení hodnot snímačů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178" y="1600200"/>
            <a:ext cx="6783644" cy="4525963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842204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Plné otevření škrticí klapky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178" y="1600200"/>
            <a:ext cx="6783644" cy="4525963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17199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Vzdouvací klapky s kompenzací plně otevřena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178" y="1600200"/>
            <a:ext cx="6783644" cy="4525963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87180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Naměřené hodnoty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/>
              <a:t>Řídicí jednotka nastavila dodávku paliva podle údajů ze snímače škrticí klapky, otáček motoru a snímače množství </a:t>
            </a:r>
            <a:r>
              <a:rPr lang="cs-CZ" dirty="0" smtClean="0"/>
              <a:t>nasávaného </a:t>
            </a:r>
            <a:r>
              <a:rPr lang="cs-CZ" dirty="0"/>
              <a:t>vzduchu. V tomto režimu byla naměřena průměrná dodávka </a:t>
            </a:r>
            <a:r>
              <a:rPr lang="cs-CZ" dirty="0" smtClean="0"/>
              <a:t>22,4 ml/s na </a:t>
            </a:r>
            <a:r>
              <a:rPr lang="cs-CZ" smtClean="0"/>
              <a:t>vstřikovací ventil, </a:t>
            </a:r>
            <a:r>
              <a:rPr lang="cs-CZ" dirty="0" smtClean="0"/>
              <a:t>motor má 4 vstřikovací ventily, </a:t>
            </a:r>
            <a:r>
              <a:rPr lang="cs-CZ" dirty="0"/>
              <a:t>čemuž odpovídá spotřeba 20,2 </a:t>
            </a:r>
            <a:r>
              <a:rPr lang="cs-CZ" dirty="0" smtClean="0"/>
              <a:t>l/hod.</a:t>
            </a:r>
            <a:endParaRPr lang="cs-CZ" dirty="0"/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24243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Vstřikované množství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0178" y="1600200"/>
            <a:ext cx="6783644" cy="4525963"/>
          </a:xfrm>
          <a:prstGeom prst="rect">
            <a:avLst/>
          </a:prstGeom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67122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Petr Hart, </a:t>
            </a:r>
            <a:r>
              <a:rPr lang="cs-CZ" dirty="0" err="1" smtClean="0"/>
              <a:t>DiS</a:t>
            </a:r>
            <a:r>
              <a:rPr lang="cs-CZ" dirty="0"/>
              <a:t>.</a:t>
            </a: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8878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None/>
            </a:pPr>
            <a:r>
              <a:rPr lang="cs-CZ" dirty="0" smtClean="0"/>
              <a:t>Všechny obrázky – vlastní tvorba autora</a:t>
            </a:r>
          </a:p>
        </p:txBody>
      </p:sp>
      <p:pic>
        <p:nvPicPr>
          <p:cNvPr id="16388" name="Picture 5" descr="LOGO Investice do rozvoje vzdělání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2811" y="5013325"/>
            <a:ext cx="504825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>
          <a:xfrm>
            <a:off x="3091936" y="6309320"/>
            <a:ext cx="3810000" cy="43241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Tx/>
              <a:buNone/>
              <a:defRPr/>
            </a:pPr>
            <a:r>
              <a:rPr lang="cs-CZ" dirty="0" smtClean="0"/>
              <a:t>CZ.1.07/1.5.00/34.0504</a:t>
            </a:r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22094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96</Words>
  <Application>Microsoft Office PowerPoint</Application>
  <PresentationFormat>Předvádění na obrazovce (4:3)</PresentationFormat>
  <Paragraphs>37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Název: Měření spotřeby paliva při plném          výkonu se zahřátým motorem  Autor: Petr Hart, DiS.</vt:lpstr>
      <vt:lpstr>Anotace </vt:lpstr>
      <vt:lpstr>Měření spotřeby paliva</vt:lpstr>
      <vt:lpstr>Použité přístroje – BOSCH KTS 650</vt:lpstr>
      <vt:lpstr>Popis režimu</vt:lpstr>
      <vt:lpstr>Nastavení komponent</vt:lpstr>
      <vt:lpstr>Nastavení hodnot snímačů</vt:lpstr>
      <vt:lpstr>Plné otevření škrticí klapky</vt:lpstr>
      <vt:lpstr>Vzdouvací klapky s kompenzací plně otevřena</vt:lpstr>
      <vt:lpstr>Naměřené hodnoty</vt:lpstr>
      <vt:lpstr>Vstřikované množství</vt:lpstr>
      <vt:lpstr>Děkuji za pozornost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Využití ICT pro rozvoj klíčových kompetencí</dc:title>
  <dc:creator>Petr Hart</dc:creator>
  <cp:lastModifiedBy>Petr Hart</cp:lastModifiedBy>
  <cp:revision>6</cp:revision>
  <dcterms:created xsi:type="dcterms:W3CDTF">2013-03-04T17:00:24Z</dcterms:created>
  <dcterms:modified xsi:type="dcterms:W3CDTF">2013-03-06T19:19:14Z</dcterms:modified>
</cp:coreProperties>
</file>