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6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5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000" dirty="0" smtClean="0"/>
              <a:t>Název:</a:t>
            </a:r>
            <a:r>
              <a:rPr lang="cs-CZ" sz="3600" dirty="0" smtClean="0"/>
              <a:t> </a:t>
            </a:r>
            <a:r>
              <a:rPr lang="cs-CZ" sz="3600" dirty="0"/>
              <a:t>Měření spotřeby paliva na volnoběh </a:t>
            </a:r>
            <a:r>
              <a:rPr lang="cs-CZ" sz="3600" dirty="0" smtClean="0"/>
              <a:t>	     se </a:t>
            </a:r>
            <a:r>
              <a:rPr lang="cs-CZ" sz="3600" dirty="0"/>
              <a:t>zahřátým motorem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Autor: Petr Hart, </a:t>
            </a:r>
            <a:r>
              <a:rPr lang="cs-CZ" sz="3200" dirty="0" err="1" smtClean="0"/>
              <a:t>DiS</a:t>
            </a:r>
            <a:r>
              <a:rPr lang="cs-CZ" sz="3200" dirty="0" smtClean="0"/>
              <a:t>.</a:t>
            </a: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oblast:		Zážehové motory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</a:t>
            </a:r>
            <a:r>
              <a:rPr lang="cs-CZ" sz="2400" smtClean="0"/>
              <a:t>	4.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	březen 2013</a:t>
            </a:r>
          </a:p>
        </p:txBody>
      </p:sp>
    </p:spTree>
    <p:extLst>
      <p:ext uri="{BB962C8B-B14F-4D97-AF65-F5344CB8AC3E}">
        <p14:creationId xmlns:p14="http://schemas.microsoft.com/office/powerpoint/2010/main" val="3104304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DUM pro seznámení s měřenou spotřebou při jízdním režimu volnoběhu po zahřátí motoru.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86505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spotřeby 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měřeno na palivovém systému zážehového motoru BMW 318 IS, </a:t>
            </a:r>
            <a:r>
              <a:rPr lang="cs-CZ" dirty="0" err="1" smtClean="0"/>
              <a:t>Motronic</a:t>
            </a:r>
            <a:r>
              <a:rPr lang="cs-CZ" dirty="0" smtClean="0"/>
              <a:t> M 1.7.2</a:t>
            </a:r>
          </a:p>
        </p:txBody>
      </p:sp>
      <p:pic>
        <p:nvPicPr>
          <p:cNvPr id="1026" name="Picture 2" descr="F:\Škola\Projekty\Projekt - panel motronic\FOTOPAN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696" y="2833655"/>
            <a:ext cx="4320480" cy="318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807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přístroje – BOSCH KTS 650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3141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režimu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Tento režim nastaví řídicí jednotka motoru při zjištění signálů a nastavení komponent, především při zjištění teploty motoru od 90°C. Na panelu jsme nastavili maximální hodnotu teploty motoru, kterou může objektivně zjistit řídicí jednotka motoru, tedy 94°C. Pokud se bude dále zvyšovat teplota motoru, například kvůli závadě na termoregulátoru chladicí soustavy, tak řídicí jednotka bude pracovat s hodnotou odpovídající 94°C.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7033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komponent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Na panelu nastavíme teplotu motoru na 94°C a otáčky motoru na 840 min</a:t>
            </a:r>
            <a:r>
              <a:rPr lang="cs-CZ" baseline="30000" dirty="0"/>
              <a:t>-1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1014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hodnot snímačů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139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Otevření škrticí klapky na 0%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0178" y="1600200"/>
            <a:ext cx="6783644" cy="4525963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06222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Otevření vzdouvací klapky s kompenzací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4421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Naměřené hodnoty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Řídicí jednotka na základě signálu snímačů vypočítá potřebnou dávku paliva jen pro udržení nastavených otáček, protože je již zahřátý na provozní teplotu. Naměřená hodnota byla </a:t>
            </a:r>
            <a:r>
              <a:rPr lang="cs-CZ" dirty="0" smtClean="0"/>
              <a:t>          3 ml/s na </a:t>
            </a:r>
            <a:r>
              <a:rPr lang="cs-CZ" smtClean="0"/>
              <a:t>vstřikovací ventil, </a:t>
            </a:r>
            <a:r>
              <a:rPr lang="cs-CZ" dirty="0" smtClean="0"/>
              <a:t>motor má 4 vstřikovací ventily </a:t>
            </a:r>
            <a:r>
              <a:rPr lang="cs-CZ" dirty="0"/>
              <a:t>a přibližná hodnota spotřeby je </a:t>
            </a:r>
            <a:r>
              <a:rPr lang="cs-CZ" dirty="0" smtClean="0"/>
              <a:t>3 </a:t>
            </a:r>
            <a:r>
              <a:rPr lang="cs-CZ" dirty="0"/>
              <a:t>l/hod.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4387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Vstřikované množství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3382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Petr Hart, </a:t>
            </a:r>
            <a:r>
              <a:rPr lang="cs-CZ" dirty="0" err="1" smtClean="0"/>
              <a:t>DiS</a:t>
            </a:r>
            <a:r>
              <a:rPr lang="cs-CZ" dirty="0"/>
              <a:t>.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4751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smtClean="0"/>
              <a:t>Všechny obrázky – vlastní tvorba autora</a:t>
            </a:r>
          </a:p>
        </p:txBody>
      </p:sp>
      <p:pic>
        <p:nvPicPr>
          <p:cNvPr id="16388" name="Picture 5" descr="LOGO Investice do rozvoje vzdělá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2094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95</Words>
  <Application>Microsoft Office PowerPoint</Application>
  <PresentationFormat>Předvádění na obrazovce (4:3)</PresentationFormat>
  <Paragraphs>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Název: Měření spotřeby paliva na volnoběh       se zahřátým motorem Autor: Petr Hart, DiS.</vt:lpstr>
      <vt:lpstr>Anotace </vt:lpstr>
      <vt:lpstr>Měření spotřeby paliva</vt:lpstr>
      <vt:lpstr>Použité přístroje – BOSCH KTS 650</vt:lpstr>
      <vt:lpstr>Popis režimu</vt:lpstr>
      <vt:lpstr>Nastavení komponent</vt:lpstr>
      <vt:lpstr>Nastavení hodnot snímačů</vt:lpstr>
      <vt:lpstr>Otevření škrticí klapky na 0%</vt:lpstr>
      <vt:lpstr>Otevření vzdouvací klapky s kompenzací</vt:lpstr>
      <vt:lpstr>Naměřené hodnoty</vt:lpstr>
      <vt:lpstr>Vstřikované množství</vt:lpstr>
      <vt:lpstr>Děkuji za pozornost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ICT pro rozvoj klíčových kompetencí</dc:title>
  <dc:creator>Petr Hart</dc:creator>
  <cp:lastModifiedBy>Petr Hart</cp:lastModifiedBy>
  <cp:revision>10</cp:revision>
  <dcterms:created xsi:type="dcterms:W3CDTF">2013-03-04T16:59:24Z</dcterms:created>
  <dcterms:modified xsi:type="dcterms:W3CDTF">2013-03-06T19:20:27Z</dcterms:modified>
</cp:coreProperties>
</file>