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552A1-6931-483C-B0CC-F74A425B9093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3E65A-4C0C-4133-8EC2-B0E25E7600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1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552A1-6931-483C-B0CC-F74A425B9093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3E65A-4C0C-4133-8EC2-B0E25E7600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235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552A1-6931-483C-B0CC-F74A425B9093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3E65A-4C0C-4133-8EC2-B0E25E7600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652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552A1-6931-483C-B0CC-F74A425B9093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3E65A-4C0C-4133-8EC2-B0E25E7600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565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552A1-6931-483C-B0CC-F74A425B9093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3E65A-4C0C-4133-8EC2-B0E25E7600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6492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552A1-6931-483C-B0CC-F74A425B9093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3E65A-4C0C-4133-8EC2-B0E25E7600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389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552A1-6931-483C-B0CC-F74A425B9093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3E65A-4C0C-4133-8EC2-B0E25E7600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324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552A1-6931-483C-B0CC-F74A425B9093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3E65A-4C0C-4133-8EC2-B0E25E7600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549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552A1-6931-483C-B0CC-F74A425B9093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3E65A-4C0C-4133-8EC2-B0E25E7600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532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552A1-6931-483C-B0CC-F74A425B9093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3E65A-4C0C-4133-8EC2-B0E25E7600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324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552A1-6931-483C-B0CC-F74A425B9093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3E65A-4C0C-4133-8EC2-B0E25E7600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848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2552A1-6931-483C-B0CC-F74A425B9093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E3E65A-4C0C-4133-8EC2-B0E25E7600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824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VY_32_INOVACE_51_M-ČÍSLA 0-1000 </a:t>
            </a:r>
            <a:r>
              <a:rPr lang="cs-CZ" sz="3200" b="1" dirty="0" smtClean="0"/>
              <a:t>– DĚLENÍ SE ZBYTKEM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8251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SEČTI PÍSEMNĚ</a:t>
            </a:r>
            <a:br>
              <a:rPr lang="cs-CZ" sz="2800" dirty="0" smtClean="0"/>
            </a:br>
            <a:r>
              <a:rPr lang="cs-CZ" sz="2800" dirty="0" smtClean="0"/>
              <a:t>S- stovky  D- desítky  J- jednotky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>
                <a:solidFill>
                  <a:srgbClr val="FF0000"/>
                </a:solidFill>
              </a:rPr>
              <a:t>PÍSEMNÉ SČÍTÁNÍ ZAČÍNÁME OD JEDNOTEK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4709921"/>
              </p:ext>
            </p:extLst>
          </p:nvPr>
        </p:nvGraphicFramePr>
        <p:xfrm>
          <a:off x="539552" y="2060848"/>
          <a:ext cx="8229595" cy="2383223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720080"/>
                <a:gridCol w="776210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</a:tblGrid>
              <a:tr h="496064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SDJ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59575">
                <a:tc>
                  <a:txBody>
                    <a:bodyPr/>
                    <a:lstStyle/>
                    <a:p>
                      <a:r>
                        <a:rPr lang="cs-CZ" dirty="0" smtClean="0"/>
                        <a:t>325</a:t>
                      </a:r>
                    </a:p>
                    <a:p>
                      <a:r>
                        <a:rPr lang="cs-CZ" dirty="0" smtClean="0"/>
                        <a:t>214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426</a:t>
                      </a:r>
                    </a:p>
                    <a:p>
                      <a:r>
                        <a:rPr lang="cs-CZ" dirty="0" smtClean="0"/>
                        <a:t>376</a:t>
                      </a:r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853</a:t>
                      </a:r>
                    </a:p>
                    <a:p>
                      <a:r>
                        <a:rPr lang="cs-CZ" dirty="0" smtClean="0"/>
                        <a:t>126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608</a:t>
                      </a:r>
                    </a:p>
                    <a:p>
                      <a:r>
                        <a:rPr lang="cs-CZ" dirty="0" smtClean="0"/>
                        <a:t>291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505</a:t>
                      </a:r>
                    </a:p>
                    <a:p>
                      <a:r>
                        <a:rPr lang="cs-CZ" dirty="0" smtClean="0"/>
                        <a:t>374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739</a:t>
                      </a:r>
                    </a:p>
                    <a:p>
                      <a:r>
                        <a:rPr lang="cs-CZ" dirty="0" smtClean="0"/>
                        <a:t>246</a:t>
                      </a:r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255</a:t>
                      </a:r>
                    </a:p>
                    <a:p>
                      <a:r>
                        <a:rPr lang="cs-CZ" dirty="0" smtClean="0"/>
                        <a:t>634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864</a:t>
                      </a:r>
                      <a:br>
                        <a:rPr lang="cs-CZ" dirty="0" smtClean="0"/>
                      </a:br>
                      <a:r>
                        <a:rPr lang="cs-CZ" dirty="0" smtClean="0"/>
                        <a:t>129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368</a:t>
                      </a:r>
                    </a:p>
                    <a:p>
                      <a:r>
                        <a:rPr lang="cs-CZ" dirty="0" smtClean="0"/>
                        <a:t>270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454</a:t>
                      </a:r>
                    </a:p>
                    <a:p>
                      <a:r>
                        <a:rPr lang="cs-CZ" dirty="0" smtClean="0"/>
                        <a:t>378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603</a:t>
                      </a:r>
                    </a:p>
                    <a:p>
                      <a:r>
                        <a:rPr lang="cs-CZ" dirty="0" smtClean="0"/>
                        <a:t>327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4434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657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4721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SEČTI PÍSEMNĚ</a:t>
            </a:r>
            <a:br>
              <a:rPr lang="cs-CZ" sz="2800" dirty="0" smtClean="0"/>
            </a:br>
            <a:r>
              <a:rPr lang="cs-CZ" sz="2800" dirty="0" smtClean="0"/>
              <a:t>S- stovky  D- desítky  J- jednotky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>
                <a:solidFill>
                  <a:srgbClr val="FF0000"/>
                </a:solidFill>
              </a:rPr>
              <a:t>PÍSEMNÉ SČÍTÁNÍ ZAČÍNÁME OD JEDNOTEK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3395953"/>
              </p:ext>
            </p:extLst>
          </p:nvPr>
        </p:nvGraphicFramePr>
        <p:xfrm>
          <a:off x="539552" y="2060848"/>
          <a:ext cx="8229595" cy="2383223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720080"/>
                <a:gridCol w="776210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</a:tblGrid>
              <a:tr h="496064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SDJ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59575">
                <a:tc>
                  <a:txBody>
                    <a:bodyPr/>
                    <a:lstStyle/>
                    <a:p>
                      <a:r>
                        <a:rPr lang="cs-CZ" dirty="0" smtClean="0"/>
                        <a:t>325</a:t>
                      </a:r>
                    </a:p>
                    <a:p>
                      <a:r>
                        <a:rPr lang="cs-CZ" dirty="0" smtClean="0"/>
                        <a:t>214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426</a:t>
                      </a:r>
                    </a:p>
                    <a:p>
                      <a:r>
                        <a:rPr lang="cs-CZ" dirty="0" smtClean="0"/>
                        <a:t>376</a:t>
                      </a:r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853</a:t>
                      </a:r>
                    </a:p>
                    <a:p>
                      <a:r>
                        <a:rPr lang="cs-CZ" dirty="0" smtClean="0"/>
                        <a:t>126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608</a:t>
                      </a:r>
                    </a:p>
                    <a:p>
                      <a:r>
                        <a:rPr lang="cs-CZ" dirty="0" smtClean="0"/>
                        <a:t>291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505</a:t>
                      </a:r>
                    </a:p>
                    <a:p>
                      <a:r>
                        <a:rPr lang="cs-CZ" dirty="0" smtClean="0"/>
                        <a:t>374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739</a:t>
                      </a:r>
                    </a:p>
                    <a:p>
                      <a:r>
                        <a:rPr lang="cs-CZ" dirty="0" smtClean="0"/>
                        <a:t>246</a:t>
                      </a:r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255</a:t>
                      </a:r>
                    </a:p>
                    <a:p>
                      <a:r>
                        <a:rPr lang="cs-CZ" dirty="0" smtClean="0"/>
                        <a:t>634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864</a:t>
                      </a:r>
                      <a:br>
                        <a:rPr lang="cs-CZ" dirty="0" smtClean="0"/>
                      </a:br>
                      <a:r>
                        <a:rPr lang="cs-CZ" dirty="0" smtClean="0"/>
                        <a:t>129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368</a:t>
                      </a:r>
                    </a:p>
                    <a:p>
                      <a:r>
                        <a:rPr lang="cs-CZ" dirty="0" smtClean="0"/>
                        <a:t>270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454</a:t>
                      </a:r>
                    </a:p>
                    <a:p>
                      <a:r>
                        <a:rPr lang="cs-CZ" dirty="0" smtClean="0"/>
                        <a:t>378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603</a:t>
                      </a:r>
                    </a:p>
                    <a:p>
                      <a:r>
                        <a:rPr lang="cs-CZ" dirty="0" smtClean="0"/>
                        <a:t>327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443488">
                <a:tc>
                  <a:txBody>
                    <a:bodyPr/>
                    <a:lstStyle/>
                    <a:p>
                      <a:r>
                        <a:rPr lang="cs-CZ" dirty="0" smtClean="0"/>
                        <a:t>539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802</a:t>
                      </a:r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979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899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879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985</a:t>
                      </a:r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889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993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638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832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930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657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SDJ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3401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SEČTI PÍSEMNĚ</a:t>
            </a:r>
            <a:br>
              <a:rPr lang="cs-CZ" sz="3200" dirty="0" smtClean="0"/>
            </a:br>
            <a:r>
              <a:rPr lang="cs-CZ" sz="3200" dirty="0" smtClean="0">
                <a:solidFill>
                  <a:srgbClr val="FF0000"/>
                </a:solidFill>
              </a:rPr>
              <a:t>PIŠ POZORNĚ JEDNOTKY POD JEDNOTKY, DESÍTKY POD DESÍTKY, STOVKY POD STOVKY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364+218</a:t>
            </a:r>
          </a:p>
          <a:p>
            <a:r>
              <a:rPr lang="cs-CZ" dirty="0" smtClean="0"/>
              <a:t>607+164</a:t>
            </a:r>
          </a:p>
          <a:p>
            <a:r>
              <a:rPr lang="cs-CZ" dirty="0" smtClean="0"/>
              <a:t>425+349</a:t>
            </a:r>
          </a:p>
          <a:p>
            <a:r>
              <a:rPr lang="cs-CZ" dirty="0" smtClean="0"/>
              <a:t>136+508</a:t>
            </a:r>
          </a:p>
          <a:p>
            <a:r>
              <a:rPr lang="cs-CZ" dirty="0" smtClean="0"/>
              <a:t>815+147</a:t>
            </a:r>
          </a:p>
          <a:p>
            <a:r>
              <a:rPr lang="cs-CZ" dirty="0" smtClean="0"/>
              <a:t>387+206</a:t>
            </a:r>
          </a:p>
          <a:p>
            <a:r>
              <a:rPr lang="cs-CZ" dirty="0" smtClean="0"/>
              <a:t>568+115</a:t>
            </a:r>
          </a:p>
          <a:p>
            <a:r>
              <a:rPr lang="cs-CZ" dirty="0" smtClean="0"/>
              <a:t>453+227</a:t>
            </a:r>
          </a:p>
          <a:p>
            <a:r>
              <a:rPr lang="cs-CZ" dirty="0" smtClean="0"/>
              <a:t>674+118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582</a:t>
            </a:r>
          </a:p>
          <a:p>
            <a:r>
              <a:rPr lang="cs-CZ" dirty="0" smtClean="0"/>
              <a:t>771</a:t>
            </a:r>
          </a:p>
          <a:p>
            <a:r>
              <a:rPr lang="cs-CZ" dirty="0" smtClean="0"/>
              <a:t>774</a:t>
            </a:r>
          </a:p>
          <a:p>
            <a:r>
              <a:rPr lang="cs-CZ" dirty="0" smtClean="0"/>
              <a:t>644</a:t>
            </a:r>
          </a:p>
          <a:p>
            <a:r>
              <a:rPr lang="cs-CZ" dirty="0" smtClean="0"/>
              <a:t>962</a:t>
            </a:r>
          </a:p>
          <a:p>
            <a:r>
              <a:rPr lang="cs-CZ" dirty="0" smtClean="0"/>
              <a:t>593</a:t>
            </a:r>
          </a:p>
          <a:p>
            <a:r>
              <a:rPr lang="cs-CZ" dirty="0" smtClean="0"/>
              <a:t>683</a:t>
            </a:r>
          </a:p>
          <a:p>
            <a:r>
              <a:rPr lang="cs-CZ" dirty="0" smtClean="0"/>
              <a:t>680</a:t>
            </a:r>
          </a:p>
          <a:p>
            <a:r>
              <a:rPr lang="cs-CZ" dirty="0" smtClean="0"/>
              <a:t>792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2932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136</Words>
  <Application>Microsoft Office PowerPoint</Application>
  <PresentationFormat>Předvádění na obrazovce (4:3)</PresentationFormat>
  <Paragraphs>120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VY_32_INOVACE_51_M-ČÍSLA 0-1000 – DĚLENÍ SE ZBYTKEM</vt:lpstr>
      <vt:lpstr>SEČTI PÍSEMNĚ S- stovky  D- desítky  J- jednotky PÍSEMNÉ SČÍTÁNÍ ZAČÍNÁME OD JEDNOTEK</vt:lpstr>
      <vt:lpstr>SEČTI PÍSEMNĚ S- stovky  D- desítky  J- jednotky PÍSEMNÉ SČÍTÁNÍ ZAČÍNÁME OD JEDNOTEK</vt:lpstr>
      <vt:lpstr>SEČTI PÍSEMNĚ PIŠ POZORNĚ JEDNOTKY POD JEDNOTKY, DESÍTKY POD DESÍTKY, STOVKY POD STOVKY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VY_32_INOVACE_51_M-ČÍSLA 0-1000 – DĚLENÍ SE ZBYTKEM</dc:title>
  <dc:creator>Vosatkova</dc:creator>
  <cp:lastModifiedBy>Vosatkova</cp:lastModifiedBy>
  <cp:revision>6</cp:revision>
  <dcterms:created xsi:type="dcterms:W3CDTF">2011-06-29T17:13:32Z</dcterms:created>
  <dcterms:modified xsi:type="dcterms:W3CDTF">2011-06-29T18:11:08Z</dcterms:modified>
</cp:coreProperties>
</file>