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4.xml" ContentType="application/vnd.openxmlformats-officedocument.presentationml.slide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</p:sldMasterIdLst>
  <p:sldIdLst>
    <p:sldId id="260" r:id="rId5"/>
    <p:sldId id="258" r:id="rId6"/>
    <p:sldId id="261" r:id="rId7"/>
    <p:sldId id="262" r:id="rId8"/>
    <p:sldId id="263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820" autoAdjust="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3315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6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7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8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9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0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1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2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3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4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5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6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7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8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9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0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1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2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3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4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5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6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7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8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9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0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1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2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3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4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5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6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7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8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3349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3350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3351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52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3353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83A2897-9958-4100-B24D-BB334043EE7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152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77708F-8954-4782-820C-B6D2A96951EB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165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03B186-BA13-4709-B3D3-E5B411099877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098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009B1F-657E-4636-95C9-E1C9297F0AFB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1529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36795E-3719-42A8-8FC2-BCC3456DE321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2628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838C41-CFEF-4FCB-B6A7-B8A68317D48A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02866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375F6A-DC4C-43E0-88F4-107EC685E258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2682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3F8224-F16E-46DB-A987-AA4E5186D092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4200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544165-027D-4E3E-B744-A6AD8BC1D489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8449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70145C-B14D-49CF-AF2C-2CE3A44E772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4107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2178E3-AED6-40BA-AE08-37B5E47B1312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04521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3315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6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7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8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9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0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1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2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3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4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5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6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7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8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9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0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1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2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3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4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5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6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7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8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9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0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1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2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3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4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5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6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7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8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3349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3350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3351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52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3353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83A2897-9958-4100-B24D-BB334043EE7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3247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77708F-8954-4782-820C-B6D2A96951EB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477566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03B186-BA13-4709-B3D3-E5B411099877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98007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009B1F-657E-4636-95C9-E1C9297F0AFB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27179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36795E-3719-42A8-8FC2-BCC3456DE321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209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838C41-CFEF-4FCB-B6A7-B8A68317D48A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9917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375F6A-DC4C-43E0-88F4-107EC685E258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72654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3F8224-F16E-46DB-A987-AA4E5186D092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32877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544165-027D-4E3E-B744-A6AD8BC1D489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21005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70145C-B14D-49CF-AF2C-2CE3A44E772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21957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2178E3-AED6-40BA-AE08-37B5E47B1312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55032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3315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6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7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8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9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0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1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2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3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4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5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6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7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8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9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0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1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2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3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4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5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6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7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8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9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0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1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2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3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4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5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6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7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8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3349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3350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3351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52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3353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83A2897-9958-4100-B24D-BB334043EE7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257552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77708F-8954-4782-820C-B6D2A96951EB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80109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03B186-BA13-4709-B3D3-E5B411099877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53498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009B1F-657E-4636-95C9-E1C9297F0AFB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46892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36795E-3719-42A8-8FC2-BCC3456DE321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462050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838C41-CFEF-4FCB-B6A7-B8A68317D48A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568508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375F6A-DC4C-43E0-88F4-107EC685E258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581840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3F8224-F16E-46DB-A987-AA4E5186D092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048585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544165-027D-4E3E-B744-A6AD8BC1D489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700126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70145C-B14D-49CF-AF2C-2CE3A44E772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326179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2178E3-AED6-40BA-AE08-37B5E47B1312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776953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3315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6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7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8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9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0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1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2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3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4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5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6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7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8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9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0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1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2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3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4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5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6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7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8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9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0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1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2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3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4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5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6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7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8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3349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3350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3351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52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3353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83A2897-9958-4100-B24D-BB334043EE7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780410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77708F-8954-4782-820C-B6D2A96951EB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370027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03B186-BA13-4709-B3D3-E5B411099877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512527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009B1F-657E-4636-95C9-E1C9297F0AFB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884904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36795E-3719-42A8-8FC2-BCC3456DE321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956036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838C41-CFEF-4FCB-B6A7-B8A68317D48A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8003162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375F6A-DC4C-43E0-88F4-107EC685E258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779569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3F8224-F16E-46DB-A987-AA4E5186D092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258296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544165-027D-4E3E-B744-A6AD8BC1D489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188115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70145C-B14D-49CF-AF2C-2CE3A44E772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22502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2178E3-AED6-40BA-AE08-37B5E47B1312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4052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2291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2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3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4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5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6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7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8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9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0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1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2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3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4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5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6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7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8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9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0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1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2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3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4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5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6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7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8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9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0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1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2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3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4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2325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2326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327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328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329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3D4FEB0-E4D2-40D9-9221-E690E2D2117F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2074138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2291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2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3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4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5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6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7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8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9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0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1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2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3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4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5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6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7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8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9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0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1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2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3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4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5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6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7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8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9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0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1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2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3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4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2325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2326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327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328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329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3D4FEB0-E4D2-40D9-9221-E690E2D2117F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4363287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2291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2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3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4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5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6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7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8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9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0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1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2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3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4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5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6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7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8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9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0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1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2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3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4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5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6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7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8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9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0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1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2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3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4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2325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2326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327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328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329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3D4FEB0-E4D2-40D9-9221-E690E2D2117F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8793079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2291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2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3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4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5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6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7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8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9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0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1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2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3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4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5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6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7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8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9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0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1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2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3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4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5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6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7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8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9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0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1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2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3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4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2325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2326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327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328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329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3D4FEB0-E4D2-40D9-9221-E690E2D2117F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8914776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FFB7"/>
                </a:solidFill>
                <a:latin typeface="Arial Black"/>
                <a:ea typeface="+mn-ea"/>
              </a:rPr>
              <a:t> Digitální učební materiál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8099013"/>
              </p:ext>
            </p:extLst>
          </p:nvPr>
        </p:nvGraphicFramePr>
        <p:xfrm>
          <a:off x="1187624" y="1340771"/>
          <a:ext cx="6912768" cy="4725597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41307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687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VY_3_INOVACE_ANJ9</a:t>
                      </a:r>
                      <a:endParaRPr lang="cs-CZ" sz="1200" dirty="0" smtClean="0"/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30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27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ANJ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30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Maso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30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Charakteristika  masa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27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– 4.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– gastronomie, obchodník, prodavač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30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Ludmila Křížová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27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13.10.2012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4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seznamuje žaky se základní charakteristikou masa, druhy masa a masnými výrobky. Lze ji využít při výkladu nového učiva, či  jako opakovacího materiálu.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V="1">
            <a:off x="1584325" y="6021287"/>
            <a:ext cx="5975350" cy="648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10391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404813"/>
            <a:ext cx="7772400" cy="1655762"/>
          </a:xfrm>
        </p:spPr>
        <p:txBody>
          <a:bodyPr/>
          <a:lstStyle/>
          <a:p>
            <a:r>
              <a:rPr lang="cs-CZ" sz="8000" b="1" dirty="0" err="1" smtClean="0"/>
              <a:t>Meat</a:t>
            </a:r>
            <a:endParaRPr lang="cs-CZ" sz="8000" b="1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547813" y="2133600"/>
            <a:ext cx="6400800" cy="2570163"/>
          </a:xfrm>
        </p:spPr>
        <p:txBody>
          <a:bodyPr/>
          <a:lstStyle/>
          <a:p>
            <a:r>
              <a:rPr lang="cs-CZ" sz="6600" b="1" dirty="0" err="1" smtClean="0"/>
              <a:t>Description</a:t>
            </a:r>
            <a:endParaRPr lang="cs-CZ" sz="6600" b="1" dirty="0"/>
          </a:p>
        </p:txBody>
      </p:sp>
      <p:pic>
        <p:nvPicPr>
          <p:cNvPr id="2061" name="Picture 13" descr="MP900422610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213" y="3644900"/>
            <a:ext cx="3902075" cy="227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4242654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err="1" smtClean="0"/>
              <a:t>Description</a:t>
            </a:r>
            <a:endParaRPr lang="cs-CZ" sz="5400" b="1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760"/>
            <a:ext cx="8229600" cy="4320481"/>
          </a:xfrm>
        </p:spPr>
        <p:txBody>
          <a:bodyPr/>
          <a:lstStyle/>
          <a:p>
            <a:endParaRPr lang="en-US" sz="2800" dirty="0"/>
          </a:p>
          <a:p>
            <a:r>
              <a:rPr lang="cs-CZ" sz="2800" b="1" dirty="0" smtClean="0">
                <a:effectLst/>
              </a:rPr>
              <a:t> </a:t>
            </a:r>
            <a:r>
              <a:rPr lang="en-US" sz="2800" b="1" dirty="0" smtClean="0">
                <a:effectLst/>
              </a:rPr>
              <a:t>Meat </a:t>
            </a:r>
            <a:r>
              <a:rPr lang="en-US" sz="2800" b="1" dirty="0">
                <a:effectLst/>
              </a:rPr>
              <a:t>is an essential part of human </a:t>
            </a:r>
            <a:r>
              <a:rPr lang="cs-CZ" sz="2800" b="1" dirty="0" smtClean="0">
                <a:effectLst/>
              </a:rPr>
              <a:t>   </a:t>
            </a:r>
            <a:r>
              <a:rPr lang="en-US" sz="2800" b="1" dirty="0" smtClean="0">
                <a:effectLst/>
              </a:rPr>
              <a:t>nutrition.</a:t>
            </a:r>
            <a:r>
              <a:rPr lang="en-US" sz="2800" b="1" dirty="0">
                <a:effectLst/>
              </a:rPr>
              <a:t/>
            </a:r>
            <a:br>
              <a:rPr lang="en-US" sz="2800" b="1" dirty="0">
                <a:effectLst/>
              </a:rPr>
            </a:br>
            <a:r>
              <a:rPr lang="en-US" sz="2800" b="1" dirty="0">
                <a:effectLst/>
              </a:rPr>
              <a:t>The </a:t>
            </a:r>
            <a:r>
              <a:rPr lang="cs-CZ" sz="2800" b="1" dirty="0" smtClean="0">
                <a:effectLst/>
              </a:rPr>
              <a:t> </a:t>
            </a:r>
            <a:r>
              <a:rPr lang="cs-CZ" sz="2800" b="1" dirty="0" err="1" smtClean="0">
                <a:effectLst/>
              </a:rPr>
              <a:t>content</a:t>
            </a:r>
            <a:r>
              <a:rPr lang="cs-CZ" sz="2800" b="1" dirty="0" smtClean="0">
                <a:effectLst/>
              </a:rPr>
              <a:t> </a:t>
            </a:r>
            <a:r>
              <a:rPr lang="cs-CZ" sz="2800" b="1" dirty="0" err="1" smtClean="0">
                <a:effectLst/>
              </a:rPr>
              <a:t>of</a:t>
            </a:r>
            <a:r>
              <a:rPr lang="cs-CZ" sz="2800" b="1" dirty="0" smtClean="0">
                <a:effectLst/>
              </a:rPr>
              <a:t> </a:t>
            </a:r>
            <a:r>
              <a:rPr lang="cs-CZ" sz="2800" b="1" dirty="0" err="1" smtClean="0">
                <a:effectLst/>
              </a:rPr>
              <a:t>proteins</a:t>
            </a:r>
            <a:r>
              <a:rPr lang="cs-CZ" sz="2800" b="1" dirty="0" smtClean="0">
                <a:effectLst/>
              </a:rPr>
              <a:t> </a:t>
            </a:r>
            <a:r>
              <a:rPr lang="en-US" sz="2800" b="1" dirty="0" smtClean="0">
                <a:effectLst/>
              </a:rPr>
              <a:t>is </a:t>
            </a:r>
            <a:r>
              <a:rPr lang="en-US" sz="2800" b="1" dirty="0">
                <a:effectLst/>
              </a:rPr>
              <a:t>very important </a:t>
            </a:r>
            <a:r>
              <a:rPr lang="cs-CZ" sz="2800" b="1" dirty="0" smtClean="0">
                <a:effectLst/>
              </a:rPr>
              <a:t> </a:t>
            </a:r>
            <a:r>
              <a:rPr lang="en-US" sz="2800" b="1" dirty="0" smtClean="0">
                <a:effectLst/>
              </a:rPr>
              <a:t>for </a:t>
            </a:r>
            <a:r>
              <a:rPr lang="en-US" sz="2800" b="1" dirty="0">
                <a:effectLst/>
              </a:rPr>
              <a:t>a </a:t>
            </a:r>
            <a:r>
              <a:rPr lang="en-US" sz="2800" b="1" dirty="0" smtClean="0">
                <a:effectLst/>
              </a:rPr>
              <a:t>healthy</a:t>
            </a:r>
            <a:r>
              <a:rPr lang="cs-CZ" sz="2800" b="1" dirty="0" smtClean="0">
                <a:effectLst/>
              </a:rPr>
              <a:t> </a:t>
            </a:r>
            <a:r>
              <a:rPr lang="cs-CZ" sz="2800" b="1" dirty="0" err="1" smtClean="0">
                <a:effectLst/>
              </a:rPr>
              <a:t>nutrition</a:t>
            </a:r>
            <a:r>
              <a:rPr lang="cs-CZ" sz="2800" b="1" dirty="0" smtClean="0">
                <a:effectLst/>
              </a:rPr>
              <a:t>.</a:t>
            </a:r>
            <a:r>
              <a:rPr lang="en-US" sz="2800" b="1" dirty="0">
                <a:effectLst/>
              </a:rPr>
              <a:t/>
            </a:r>
            <a:br>
              <a:rPr lang="en-US" sz="2800" b="1" dirty="0">
                <a:effectLst/>
              </a:rPr>
            </a:br>
            <a:r>
              <a:rPr lang="en-US" sz="2800" b="1" dirty="0">
                <a:effectLst/>
              </a:rPr>
              <a:t>The healthiest meat is the meat with little </a:t>
            </a:r>
            <a:r>
              <a:rPr lang="cs-CZ" sz="2800" b="1" dirty="0" smtClean="0">
                <a:effectLst/>
              </a:rPr>
              <a:t>  </a:t>
            </a:r>
            <a:r>
              <a:rPr lang="cs-CZ" sz="2800" b="1" dirty="0" err="1" smtClean="0">
                <a:effectLst/>
              </a:rPr>
              <a:t>content</a:t>
            </a:r>
            <a:r>
              <a:rPr lang="cs-CZ" sz="2800" b="1" dirty="0" smtClean="0">
                <a:effectLst/>
              </a:rPr>
              <a:t> </a:t>
            </a:r>
            <a:r>
              <a:rPr lang="cs-CZ" sz="2800" b="1" dirty="0" err="1" smtClean="0">
                <a:effectLst/>
              </a:rPr>
              <a:t>of</a:t>
            </a:r>
            <a:r>
              <a:rPr lang="cs-CZ" sz="2800" b="1" dirty="0" smtClean="0">
                <a:effectLst/>
              </a:rPr>
              <a:t> </a:t>
            </a:r>
            <a:r>
              <a:rPr lang="en-US" sz="2800" b="1" dirty="0" smtClean="0">
                <a:effectLst/>
              </a:rPr>
              <a:t>fat</a:t>
            </a:r>
            <a:r>
              <a:rPr lang="cs-CZ" sz="2800" b="1" dirty="0" smtClean="0">
                <a:effectLst/>
              </a:rPr>
              <a:t>,</a:t>
            </a:r>
            <a:r>
              <a:rPr lang="en-US" sz="2800" b="1" dirty="0" smtClean="0">
                <a:effectLst/>
              </a:rPr>
              <a:t> </a:t>
            </a:r>
            <a:r>
              <a:rPr lang="cs-CZ" sz="2800" b="1" dirty="0">
                <a:effectLst/>
              </a:rPr>
              <a:t>t</a:t>
            </a:r>
            <a:r>
              <a:rPr lang="en-US" sz="2800" b="1" dirty="0" err="1" smtClean="0">
                <a:effectLst/>
              </a:rPr>
              <a:t>herefore</a:t>
            </a:r>
            <a:r>
              <a:rPr lang="en-US" sz="2800" b="1" dirty="0" smtClean="0">
                <a:effectLst/>
              </a:rPr>
              <a:t> </a:t>
            </a:r>
            <a:r>
              <a:rPr lang="en-US" sz="2800" b="1" dirty="0">
                <a:effectLst/>
              </a:rPr>
              <a:t>it should be on our </a:t>
            </a:r>
            <a:r>
              <a:rPr lang="en-US" sz="2800" b="1" dirty="0" smtClean="0">
                <a:effectLst/>
              </a:rPr>
              <a:t>menu</a:t>
            </a:r>
            <a:r>
              <a:rPr lang="cs-CZ" sz="2800" b="1" dirty="0" smtClean="0">
                <a:effectLst/>
              </a:rPr>
              <a:t>,</a:t>
            </a:r>
            <a:r>
              <a:rPr lang="en-US" sz="2800" b="1" dirty="0" smtClean="0">
                <a:effectLst/>
              </a:rPr>
              <a:t> especially</a:t>
            </a:r>
            <a:r>
              <a:rPr lang="cs-CZ" sz="2800" b="1" dirty="0" smtClean="0">
                <a:effectLst/>
              </a:rPr>
              <a:t> </a:t>
            </a:r>
            <a:r>
              <a:rPr lang="en-US" sz="2800" b="1" dirty="0" smtClean="0">
                <a:effectLst/>
              </a:rPr>
              <a:t> chicken</a:t>
            </a:r>
            <a:r>
              <a:rPr lang="en-US" sz="2800" b="1" dirty="0">
                <a:effectLst/>
              </a:rPr>
              <a:t>, veal, beef and lean </a:t>
            </a:r>
            <a:r>
              <a:rPr lang="en-US" sz="2800" b="1" dirty="0" smtClean="0">
                <a:effectLst/>
              </a:rPr>
              <a:t>pork</a:t>
            </a:r>
            <a:r>
              <a:rPr lang="cs-CZ" sz="2800" b="1" dirty="0" smtClean="0">
                <a:effectLst/>
              </a:rPr>
              <a:t> </a:t>
            </a:r>
            <a:r>
              <a:rPr lang="cs-CZ" sz="2800" b="1" dirty="0" err="1" smtClean="0">
                <a:effectLst/>
              </a:rPr>
              <a:t>meat</a:t>
            </a:r>
            <a:r>
              <a:rPr lang="cs-CZ" sz="2800" b="1" dirty="0" smtClean="0">
                <a:effectLst/>
              </a:rPr>
              <a:t>.</a:t>
            </a:r>
            <a:endParaRPr lang="en-US" sz="2800" b="1" dirty="0">
              <a:effectLst/>
            </a:endParaRPr>
          </a:p>
        </p:txBody>
      </p:sp>
      <p:pic>
        <p:nvPicPr>
          <p:cNvPr id="18436" name="Picture 4" descr="MC900441854[2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2442" y="4941167"/>
            <a:ext cx="18192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19353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-1044575" y="333375"/>
            <a:ext cx="7345363" cy="1143000"/>
          </a:xfrm>
        </p:spPr>
        <p:txBody>
          <a:bodyPr/>
          <a:lstStyle/>
          <a:p>
            <a:r>
              <a:rPr lang="cs-CZ" sz="5400" b="1" dirty="0" smtClean="0"/>
              <a:t>     </a:t>
            </a:r>
            <a:r>
              <a:rPr lang="cs-CZ" sz="5400" b="1" dirty="0" err="1" smtClean="0"/>
              <a:t>Kinds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of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meat</a:t>
            </a:r>
            <a:endParaRPr lang="cs-CZ" sz="5400" b="1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576" y="1692275"/>
            <a:ext cx="7931224" cy="44386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 b="1" dirty="0" err="1" smtClean="0"/>
              <a:t>Pork</a:t>
            </a:r>
            <a:r>
              <a:rPr lang="cs-CZ" sz="2800" b="1" dirty="0" smtClean="0"/>
              <a:t> </a:t>
            </a:r>
          </a:p>
          <a:p>
            <a:pPr>
              <a:lnSpc>
                <a:spcPct val="80000"/>
              </a:lnSpc>
            </a:pPr>
            <a:r>
              <a:rPr lang="cs-CZ" sz="2800" b="1" dirty="0" err="1" smtClean="0"/>
              <a:t>Beef</a:t>
            </a:r>
            <a:r>
              <a:rPr lang="cs-CZ" sz="2800" b="1" dirty="0" smtClean="0"/>
              <a:t> </a:t>
            </a:r>
          </a:p>
          <a:p>
            <a:pPr>
              <a:lnSpc>
                <a:spcPct val="80000"/>
              </a:lnSpc>
            </a:pPr>
            <a:r>
              <a:rPr lang="cs-CZ" sz="2800" b="1" dirty="0" err="1" smtClean="0"/>
              <a:t>Veal</a:t>
            </a:r>
            <a:endParaRPr lang="cs-CZ" sz="2800" b="1" dirty="0" smtClean="0"/>
          </a:p>
          <a:p>
            <a:pPr>
              <a:lnSpc>
                <a:spcPct val="80000"/>
              </a:lnSpc>
            </a:pPr>
            <a:r>
              <a:rPr lang="cs-CZ" sz="2800" b="1" dirty="0" err="1" smtClean="0"/>
              <a:t>Poultry</a:t>
            </a:r>
            <a:r>
              <a:rPr lang="cs-CZ" sz="2800" b="1" dirty="0" smtClean="0"/>
              <a:t> </a:t>
            </a:r>
          </a:p>
          <a:p>
            <a:pPr>
              <a:lnSpc>
                <a:spcPct val="80000"/>
              </a:lnSpc>
            </a:pPr>
            <a:r>
              <a:rPr lang="cs-CZ" sz="2800" b="1" dirty="0" err="1" smtClean="0"/>
              <a:t>Mutton</a:t>
            </a:r>
            <a:endParaRPr lang="cs-CZ" sz="2800" b="1" dirty="0" smtClean="0"/>
          </a:p>
          <a:p>
            <a:pPr>
              <a:lnSpc>
                <a:spcPct val="80000"/>
              </a:lnSpc>
            </a:pPr>
            <a:r>
              <a:rPr lang="cs-CZ" sz="2800" b="1" dirty="0" err="1" smtClean="0"/>
              <a:t>Lamb</a:t>
            </a:r>
            <a:endParaRPr lang="cs-CZ" sz="2800" b="1" dirty="0" smtClean="0"/>
          </a:p>
          <a:p>
            <a:pPr>
              <a:lnSpc>
                <a:spcPct val="80000"/>
              </a:lnSpc>
            </a:pPr>
            <a:r>
              <a:rPr lang="cs-CZ" sz="2800" b="1" dirty="0" err="1" smtClean="0"/>
              <a:t>Deer</a:t>
            </a:r>
            <a:endParaRPr lang="cs-CZ" sz="2800" b="1" dirty="0" smtClean="0"/>
          </a:p>
          <a:p>
            <a:pPr>
              <a:lnSpc>
                <a:spcPct val="80000"/>
              </a:lnSpc>
            </a:pPr>
            <a:r>
              <a:rPr lang="cs-CZ" sz="2800" b="1" dirty="0" smtClean="0"/>
              <a:t>Game</a:t>
            </a:r>
          </a:p>
          <a:p>
            <a:pPr>
              <a:lnSpc>
                <a:spcPct val="80000"/>
              </a:lnSpc>
            </a:pPr>
            <a:r>
              <a:rPr lang="cs-CZ" sz="2800" b="1" dirty="0" err="1" smtClean="0"/>
              <a:t>Fish</a:t>
            </a:r>
            <a:endParaRPr lang="cs-CZ" sz="2800" b="1" dirty="0"/>
          </a:p>
        </p:txBody>
      </p:sp>
      <p:pic>
        <p:nvPicPr>
          <p:cNvPr id="20487" name="Picture 7" descr="MC900326472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8813" y="548680"/>
            <a:ext cx="1857375" cy="135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488" name="Picture 8" descr="MC900297215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5662" y="1692275"/>
            <a:ext cx="1778000" cy="1050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497" name="Picture 17" descr="MC900297217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188" y="2420938"/>
            <a:ext cx="1331912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499" name="Picture 19" descr="MC900356157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777541"/>
            <a:ext cx="1658937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1" name="Picture 21" descr="MC900240149[1]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97137" y="4890816"/>
            <a:ext cx="1584325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2" name="Picture 22" descr="MC900281171[1]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81054" y="4293096"/>
            <a:ext cx="1635125" cy="15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7" name="Picture 27" descr="MC900326462[1]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625" y="2276475"/>
            <a:ext cx="1838325" cy="1512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8" name="Picture 28" descr="MC900111382[2]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750" y="4149725"/>
            <a:ext cx="1295400" cy="204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09874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0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0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0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04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4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0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4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04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0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05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05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205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05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05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05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0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0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0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err="1" smtClean="0"/>
              <a:t>Meat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products</a:t>
            </a:r>
            <a:endParaRPr lang="cs-CZ" sz="5400" b="1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endParaRPr lang="cs-CZ" sz="2400" b="1" smtClean="0"/>
          </a:p>
          <a:p>
            <a:pPr>
              <a:lnSpc>
                <a:spcPct val="80000"/>
              </a:lnSpc>
            </a:pPr>
            <a:r>
              <a:rPr lang="cs-CZ" sz="2400" b="1" smtClean="0"/>
              <a:t>Ham</a:t>
            </a:r>
            <a:endParaRPr lang="cs-CZ" sz="2400" b="1" dirty="0" smtClean="0"/>
          </a:p>
          <a:p>
            <a:pPr>
              <a:lnSpc>
                <a:spcPct val="80000"/>
              </a:lnSpc>
            </a:pPr>
            <a:r>
              <a:rPr lang="cs-CZ" sz="2400" b="1" dirty="0" err="1" smtClean="0"/>
              <a:t>Salami</a:t>
            </a:r>
            <a:endParaRPr lang="cs-CZ" sz="2400" b="1" dirty="0" smtClean="0"/>
          </a:p>
          <a:p>
            <a:pPr>
              <a:lnSpc>
                <a:spcPct val="80000"/>
              </a:lnSpc>
            </a:pPr>
            <a:r>
              <a:rPr lang="cs-CZ" sz="2400" b="1" dirty="0" err="1" smtClean="0"/>
              <a:t>Sausage</a:t>
            </a:r>
            <a:endParaRPr lang="cs-CZ" sz="2400" b="1" dirty="0" smtClean="0"/>
          </a:p>
          <a:p>
            <a:pPr>
              <a:lnSpc>
                <a:spcPct val="80000"/>
              </a:lnSpc>
            </a:pPr>
            <a:r>
              <a:rPr lang="cs-CZ" sz="2400" b="1" dirty="0" err="1" smtClean="0"/>
              <a:t>Pepper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salami</a:t>
            </a:r>
            <a:endParaRPr lang="cs-CZ" sz="2400" b="1" dirty="0" smtClean="0"/>
          </a:p>
          <a:p>
            <a:pPr>
              <a:lnSpc>
                <a:spcPct val="80000"/>
              </a:lnSpc>
            </a:pPr>
            <a:r>
              <a:rPr lang="cs-CZ" sz="2400" b="1" dirty="0" smtClean="0"/>
              <a:t>Bacon</a:t>
            </a:r>
          </a:p>
          <a:p>
            <a:pPr>
              <a:lnSpc>
                <a:spcPct val="80000"/>
              </a:lnSpc>
            </a:pPr>
            <a:r>
              <a:rPr lang="cs-CZ" sz="2400" b="1" dirty="0" err="1" smtClean="0"/>
              <a:t>Smoked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meat</a:t>
            </a:r>
            <a:endParaRPr lang="cs-CZ" sz="2400" b="1" dirty="0" smtClean="0"/>
          </a:p>
          <a:p>
            <a:pPr>
              <a:lnSpc>
                <a:spcPct val="80000"/>
              </a:lnSpc>
            </a:pPr>
            <a:r>
              <a:rPr lang="cs-CZ" sz="2400" b="1" dirty="0" err="1" smtClean="0"/>
              <a:t>Smoked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chicken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wing</a:t>
            </a:r>
            <a:endParaRPr lang="cs-CZ" sz="2400" b="1" dirty="0" smtClean="0"/>
          </a:p>
          <a:p>
            <a:pPr>
              <a:lnSpc>
                <a:spcPct val="80000"/>
              </a:lnSpc>
            </a:pPr>
            <a:r>
              <a:rPr lang="cs-CZ" sz="2400" b="1" dirty="0" err="1" smtClean="0"/>
              <a:t>Burger</a:t>
            </a:r>
            <a:r>
              <a:rPr lang="cs-CZ" sz="2400" b="1" dirty="0" smtClean="0"/>
              <a:t> </a:t>
            </a:r>
          </a:p>
          <a:p>
            <a:pPr>
              <a:lnSpc>
                <a:spcPct val="80000"/>
              </a:lnSpc>
            </a:pPr>
            <a:r>
              <a:rPr lang="cs-CZ" sz="2400" b="1" dirty="0" err="1" smtClean="0"/>
              <a:t>Poultry</a:t>
            </a:r>
            <a:r>
              <a:rPr lang="cs-CZ" sz="2400" b="1" dirty="0" smtClean="0"/>
              <a:t> ham</a:t>
            </a:r>
          </a:p>
        </p:txBody>
      </p:sp>
      <p:pic>
        <p:nvPicPr>
          <p:cNvPr id="21514" name="Picture 10" descr="MC900088416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3663" y="1484784"/>
            <a:ext cx="2376487" cy="158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515" name="Picture 11" descr="MP900400591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950" y="3500438"/>
            <a:ext cx="1679575" cy="2208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517" name="Picture 13" descr="MC900233366[2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2500" y="1916113"/>
            <a:ext cx="2362200" cy="1716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518" name="Picture 14" descr="MC900058266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851145"/>
            <a:ext cx="2663825" cy="2605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24195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5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5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1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21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59832" y="620688"/>
            <a:ext cx="2385081" cy="10464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kern="0" dirty="0">
                <a:solidFill>
                  <a:srgbClr val="DBBD7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</a:rPr>
              <a:t>Zdroje</a:t>
            </a:r>
            <a:r>
              <a:rPr lang="cs-CZ" sz="4400" b="1" kern="0" dirty="0" smtClean="0">
                <a:solidFill>
                  <a:srgbClr val="DBBD7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</a:rPr>
              <a:t>:</a:t>
            </a:r>
          </a:p>
          <a:p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39552" y="1844824"/>
            <a:ext cx="631844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99FF66"/>
              </a:buClr>
              <a:buFont typeface="Wingdings" pitchFamily="2" charset="2"/>
              <a:buChar char="§"/>
            </a:pPr>
            <a:r>
              <a:rPr lang="cs-CZ" sz="20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</a:rPr>
              <a:t>Svobodová, Eva. Angličtina v gastronomii. </a:t>
            </a:r>
            <a:r>
              <a:rPr lang="cs-CZ" sz="2000" kern="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</a:rPr>
              <a:t>Praha</a:t>
            </a:r>
            <a:r>
              <a:rPr lang="cs-CZ" sz="20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</a:rPr>
              <a:t>:  nakladatelství Informatorium, 2002, </a:t>
            </a:r>
            <a:r>
              <a:rPr lang="cs-CZ" sz="2000" kern="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</a:rPr>
              <a:t>ISBN80-86073-94-7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99FF66"/>
              </a:buClr>
              <a:buFont typeface="Wingdings" pitchFamily="2" charset="2"/>
              <a:buChar char="§"/>
            </a:pPr>
            <a:r>
              <a:rPr lang="cs-CZ" sz="2000" kern="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</a:rPr>
              <a:t>www.office.</a:t>
            </a:r>
            <a:r>
              <a:rPr lang="cs-CZ" sz="2000" kern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/>
              </a:rPr>
              <a:t>microsoft.com</a:t>
            </a:r>
            <a:endParaRPr lang="cs-CZ" sz="3200" kern="0" dirty="0">
              <a:effectLst>
                <a:outerShdw blurRad="38100" dist="38100" dir="2700000" algn="tl">
                  <a:srgbClr val="000000"/>
                </a:outerShdw>
              </a:effectLst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4813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Váhy">
  <a:themeElements>
    <a:clrScheme name="Váhy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Váhy">
      <a:majorFont>
        <a:latin typeface="Arial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áhy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áhy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Váhy">
  <a:themeElements>
    <a:clrScheme name="Váhy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Váhy">
      <a:majorFont>
        <a:latin typeface="Arial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áhy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áhy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Váhy">
  <a:themeElements>
    <a:clrScheme name="Váhy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Váhy">
      <a:majorFont>
        <a:latin typeface="Arial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áhy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áhy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3_Váhy">
  <a:themeElements>
    <a:clrScheme name="Váhy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Váhy">
      <a:majorFont>
        <a:latin typeface="Arial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áhy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áhy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</TotalTime>
  <Words>138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Váhy</vt:lpstr>
      <vt:lpstr>1_Váhy</vt:lpstr>
      <vt:lpstr>2_Váhy</vt:lpstr>
      <vt:lpstr>3_Váhy</vt:lpstr>
      <vt:lpstr> Digitální učební materiál </vt:lpstr>
      <vt:lpstr>Meat</vt:lpstr>
      <vt:lpstr>Description</vt:lpstr>
      <vt:lpstr>     Kinds of meat</vt:lpstr>
      <vt:lpstr>Meat products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Guest</dc:creator>
  <cp:lastModifiedBy>Dum</cp:lastModifiedBy>
  <cp:revision>26</cp:revision>
  <dcterms:created xsi:type="dcterms:W3CDTF">2012-10-13T13:45:22Z</dcterms:created>
  <dcterms:modified xsi:type="dcterms:W3CDTF">2013-04-12T21:24:03Z</dcterms:modified>
</cp:coreProperties>
</file>