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7" r:id="rId6"/>
    <p:sldId id="265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14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13315" name="Rectangle 3"/>
            <p:cNvSpPr>
              <a:spLocks noChangeArrowheads="1"/>
            </p:cNvSpPr>
            <p:nvPr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6" name="Oval 4"/>
            <p:cNvSpPr>
              <a:spLocks noChangeArrowheads="1"/>
            </p:cNvSpPr>
            <p:nvPr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7" name="Rectangle 5"/>
            <p:cNvSpPr>
              <a:spLocks noChangeArrowheads="1"/>
            </p:cNvSpPr>
            <p:nvPr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8" name="Freeform 6"/>
            <p:cNvSpPr>
              <a:spLocks noEditPoints="1"/>
            </p:cNvSpPr>
            <p:nvPr/>
          </p:nvSpPr>
          <p:spPr bwMode="ltGray">
            <a:xfrm>
              <a:off x="4871" y="3508"/>
              <a:ext cx="66" cy="96"/>
            </a:xfrm>
            <a:custGeom>
              <a:avLst/>
              <a:gdLst>
                <a:gd name="T0" fmla="*/ 18 w 66"/>
                <a:gd name="T1" fmla="*/ 96 h 96"/>
                <a:gd name="T2" fmla="*/ 42 w 66"/>
                <a:gd name="T3" fmla="*/ 78 h 96"/>
                <a:gd name="T4" fmla="*/ 60 w 66"/>
                <a:gd name="T5" fmla="*/ 60 h 96"/>
                <a:gd name="T6" fmla="*/ 66 w 66"/>
                <a:gd name="T7" fmla="*/ 36 h 96"/>
                <a:gd name="T8" fmla="*/ 60 w 66"/>
                <a:gd name="T9" fmla="*/ 12 h 96"/>
                <a:gd name="T10" fmla="*/ 36 w 66"/>
                <a:gd name="T11" fmla="*/ 0 h 96"/>
                <a:gd name="T12" fmla="*/ 24 w 66"/>
                <a:gd name="T13" fmla="*/ 6 h 96"/>
                <a:gd name="T14" fmla="*/ 12 w 66"/>
                <a:gd name="T15" fmla="*/ 12 h 96"/>
                <a:gd name="T16" fmla="*/ 0 w 66"/>
                <a:gd name="T17" fmla="*/ 36 h 96"/>
                <a:gd name="T18" fmla="*/ 0 w 66"/>
                <a:gd name="T19" fmla="*/ 60 h 96"/>
                <a:gd name="T20" fmla="*/ 12 w 66"/>
                <a:gd name="T21" fmla="*/ 84 h 96"/>
                <a:gd name="T22" fmla="*/ 18 w 66"/>
                <a:gd name="T23" fmla="*/ 96 h 96"/>
                <a:gd name="T24" fmla="*/ 18 w 66"/>
                <a:gd name="T25" fmla="*/ 96 h 96"/>
                <a:gd name="T26" fmla="*/ 42 w 66"/>
                <a:gd name="T27" fmla="*/ 18 h 96"/>
                <a:gd name="T28" fmla="*/ 54 w 66"/>
                <a:gd name="T29" fmla="*/ 24 h 96"/>
                <a:gd name="T30" fmla="*/ 60 w 66"/>
                <a:gd name="T31" fmla="*/ 36 h 96"/>
                <a:gd name="T32" fmla="*/ 60 w 66"/>
                <a:gd name="T33" fmla="*/ 48 h 96"/>
                <a:gd name="T34" fmla="*/ 54 w 66"/>
                <a:gd name="T35" fmla="*/ 54 h 96"/>
                <a:gd name="T36" fmla="*/ 36 w 66"/>
                <a:gd name="T37" fmla="*/ 72 h 96"/>
                <a:gd name="T38" fmla="*/ 24 w 66"/>
                <a:gd name="T39" fmla="*/ 78 h 96"/>
                <a:gd name="T40" fmla="*/ 24 w 66"/>
                <a:gd name="T41" fmla="*/ 78 h 96"/>
                <a:gd name="T42" fmla="*/ 12 w 66"/>
                <a:gd name="T43" fmla="*/ 48 h 96"/>
                <a:gd name="T44" fmla="*/ 18 w 66"/>
                <a:gd name="T45" fmla="*/ 24 h 96"/>
                <a:gd name="T46" fmla="*/ 30 w 66"/>
                <a:gd name="T47" fmla="*/ 18 h 96"/>
                <a:gd name="T48" fmla="*/ 42 w 66"/>
                <a:gd name="T49" fmla="*/ 18 h 96"/>
                <a:gd name="T50" fmla="*/ 42 w 66"/>
                <a:gd name="T51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9" name="Rectangle 7"/>
            <p:cNvSpPr>
              <a:spLocks noChangeArrowheads="1"/>
            </p:cNvSpPr>
            <p:nvPr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0" name="Rectangle 8"/>
            <p:cNvSpPr>
              <a:spLocks noChangeArrowheads="1"/>
            </p:cNvSpPr>
            <p:nvPr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1" name="Rectangle 9"/>
            <p:cNvSpPr>
              <a:spLocks noChangeArrowheads="1"/>
            </p:cNvSpPr>
            <p:nvPr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2" name="Rectangle 10"/>
            <p:cNvSpPr>
              <a:spLocks noChangeArrowheads="1"/>
            </p:cNvSpPr>
            <p:nvPr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3" name="Rectangle 11"/>
            <p:cNvSpPr>
              <a:spLocks noChangeArrowheads="1"/>
            </p:cNvSpPr>
            <p:nvPr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4" name="Freeform 12"/>
            <p:cNvSpPr>
              <a:spLocks/>
            </p:cNvSpPr>
            <p:nvPr/>
          </p:nvSpPr>
          <p:spPr bwMode="ltGray">
            <a:xfrm>
              <a:off x="4007" y="3021"/>
              <a:ext cx="623" cy="156"/>
            </a:xfrm>
            <a:custGeom>
              <a:avLst/>
              <a:gdLst>
                <a:gd name="T0" fmla="*/ 6 w 623"/>
                <a:gd name="T1" fmla="*/ 18 h 156"/>
                <a:gd name="T2" fmla="*/ 162 w 623"/>
                <a:gd name="T3" fmla="*/ 36 h 156"/>
                <a:gd name="T4" fmla="*/ 251 w 623"/>
                <a:gd name="T5" fmla="*/ 36 h 156"/>
                <a:gd name="T6" fmla="*/ 354 w 623"/>
                <a:gd name="T7" fmla="*/ 30 h 156"/>
                <a:gd name="T8" fmla="*/ 473 w 623"/>
                <a:gd name="T9" fmla="*/ 18 h 156"/>
                <a:gd name="T10" fmla="*/ 611 w 623"/>
                <a:gd name="T11" fmla="*/ 0 h 156"/>
                <a:gd name="T12" fmla="*/ 623 w 623"/>
                <a:gd name="T13" fmla="*/ 114 h 156"/>
                <a:gd name="T14" fmla="*/ 497 w 623"/>
                <a:gd name="T15" fmla="*/ 138 h 156"/>
                <a:gd name="T16" fmla="*/ 414 w 623"/>
                <a:gd name="T17" fmla="*/ 150 h 156"/>
                <a:gd name="T18" fmla="*/ 318 w 623"/>
                <a:gd name="T19" fmla="*/ 156 h 156"/>
                <a:gd name="T20" fmla="*/ 215 w 623"/>
                <a:gd name="T21" fmla="*/ 156 h 156"/>
                <a:gd name="T22" fmla="*/ 108 w 623"/>
                <a:gd name="T23" fmla="*/ 150 h 156"/>
                <a:gd name="T24" fmla="*/ 0 w 623"/>
                <a:gd name="T25" fmla="*/ 132 h 156"/>
                <a:gd name="T26" fmla="*/ 6 w 623"/>
                <a:gd name="T27" fmla="*/ 18 h 156"/>
                <a:gd name="T28" fmla="*/ 6 w 623"/>
                <a:gd name="T29" fmla="*/ 18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5" name="Freeform 13"/>
            <p:cNvSpPr>
              <a:spLocks/>
            </p:cNvSpPr>
            <p:nvPr/>
          </p:nvSpPr>
          <p:spPr bwMode="ltGray">
            <a:xfrm>
              <a:off x="4762" y="3591"/>
              <a:ext cx="996" cy="126"/>
            </a:xfrm>
            <a:custGeom>
              <a:avLst/>
              <a:gdLst>
                <a:gd name="T0" fmla="*/ 754 w 993"/>
                <a:gd name="T1" fmla="*/ 6 h 126"/>
                <a:gd name="T2" fmla="*/ 652 w 993"/>
                <a:gd name="T3" fmla="*/ 6 h 126"/>
                <a:gd name="T4" fmla="*/ 563 w 993"/>
                <a:gd name="T5" fmla="*/ 6 h 126"/>
                <a:gd name="T6" fmla="*/ 479 w 993"/>
                <a:gd name="T7" fmla="*/ 6 h 126"/>
                <a:gd name="T8" fmla="*/ 401 w 993"/>
                <a:gd name="T9" fmla="*/ 6 h 126"/>
                <a:gd name="T10" fmla="*/ 335 w 993"/>
                <a:gd name="T11" fmla="*/ 0 h 126"/>
                <a:gd name="T12" fmla="*/ 276 w 993"/>
                <a:gd name="T13" fmla="*/ 0 h 126"/>
                <a:gd name="T14" fmla="*/ 222 w 993"/>
                <a:gd name="T15" fmla="*/ 0 h 126"/>
                <a:gd name="T16" fmla="*/ 180 w 993"/>
                <a:gd name="T17" fmla="*/ 6 h 126"/>
                <a:gd name="T18" fmla="*/ 138 w 993"/>
                <a:gd name="T19" fmla="*/ 6 h 126"/>
                <a:gd name="T20" fmla="*/ 108 w 993"/>
                <a:gd name="T21" fmla="*/ 6 h 126"/>
                <a:gd name="T22" fmla="*/ 54 w 993"/>
                <a:gd name="T23" fmla="*/ 6 h 126"/>
                <a:gd name="T24" fmla="*/ 24 w 993"/>
                <a:gd name="T25" fmla="*/ 12 h 126"/>
                <a:gd name="T26" fmla="*/ 6 w 993"/>
                <a:gd name="T27" fmla="*/ 18 h 126"/>
                <a:gd name="T28" fmla="*/ 0 w 993"/>
                <a:gd name="T29" fmla="*/ 24 h 126"/>
                <a:gd name="T30" fmla="*/ 12 w 993"/>
                <a:gd name="T31" fmla="*/ 42 h 126"/>
                <a:gd name="T32" fmla="*/ 18 w 993"/>
                <a:gd name="T33" fmla="*/ 48 h 126"/>
                <a:gd name="T34" fmla="*/ 30 w 993"/>
                <a:gd name="T35" fmla="*/ 54 h 126"/>
                <a:gd name="T36" fmla="*/ 60 w 993"/>
                <a:gd name="T37" fmla="*/ 60 h 126"/>
                <a:gd name="T38" fmla="*/ 90 w 993"/>
                <a:gd name="T39" fmla="*/ 72 h 126"/>
                <a:gd name="T40" fmla="*/ 144 w 993"/>
                <a:gd name="T41" fmla="*/ 84 h 126"/>
                <a:gd name="T42" fmla="*/ 210 w 993"/>
                <a:gd name="T43" fmla="*/ 90 h 126"/>
                <a:gd name="T44" fmla="*/ 293 w 993"/>
                <a:gd name="T45" fmla="*/ 102 h 126"/>
                <a:gd name="T46" fmla="*/ 389 w 993"/>
                <a:gd name="T47" fmla="*/ 108 h 126"/>
                <a:gd name="T48" fmla="*/ 503 w 993"/>
                <a:gd name="T49" fmla="*/ 120 h 126"/>
                <a:gd name="T50" fmla="*/ 622 w 993"/>
                <a:gd name="T51" fmla="*/ 120 h 126"/>
                <a:gd name="T52" fmla="*/ 754 w 993"/>
                <a:gd name="T53" fmla="*/ 126 h 126"/>
                <a:gd name="T54" fmla="*/ 873 w 993"/>
                <a:gd name="T55" fmla="*/ 126 h 126"/>
                <a:gd name="T56" fmla="*/ 993 w 993"/>
                <a:gd name="T57" fmla="*/ 126 h 126"/>
                <a:gd name="T58" fmla="*/ 993 w 993"/>
                <a:gd name="T59" fmla="*/ 12 h 126"/>
                <a:gd name="T60" fmla="*/ 879 w 993"/>
                <a:gd name="T61" fmla="*/ 12 h 126"/>
                <a:gd name="T62" fmla="*/ 754 w 993"/>
                <a:gd name="T63" fmla="*/ 6 h 126"/>
                <a:gd name="T64" fmla="*/ 754 w 993"/>
                <a:gd name="T65" fmla="*/ 6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6" name="Freeform 14"/>
            <p:cNvSpPr>
              <a:spLocks/>
            </p:cNvSpPr>
            <p:nvPr/>
          </p:nvSpPr>
          <p:spPr bwMode="ltGray">
            <a:xfrm>
              <a:off x="4786" y="3645"/>
              <a:ext cx="972" cy="245"/>
            </a:xfrm>
            <a:custGeom>
              <a:avLst/>
              <a:gdLst>
                <a:gd name="T0" fmla="*/ 0 w 969"/>
                <a:gd name="T1" fmla="*/ 0 h 245"/>
                <a:gd name="T2" fmla="*/ 24 w 969"/>
                <a:gd name="T3" fmla="*/ 54 h 245"/>
                <a:gd name="T4" fmla="*/ 66 w 969"/>
                <a:gd name="T5" fmla="*/ 96 h 245"/>
                <a:gd name="T6" fmla="*/ 120 w 969"/>
                <a:gd name="T7" fmla="*/ 137 h 245"/>
                <a:gd name="T8" fmla="*/ 198 w 969"/>
                <a:gd name="T9" fmla="*/ 173 h 245"/>
                <a:gd name="T10" fmla="*/ 293 w 969"/>
                <a:gd name="T11" fmla="*/ 203 h 245"/>
                <a:gd name="T12" fmla="*/ 353 w 969"/>
                <a:gd name="T13" fmla="*/ 215 h 245"/>
                <a:gd name="T14" fmla="*/ 413 w 969"/>
                <a:gd name="T15" fmla="*/ 227 h 245"/>
                <a:gd name="T16" fmla="*/ 479 w 969"/>
                <a:gd name="T17" fmla="*/ 233 h 245"/>
                <a:gd name="T18" fmla="*/ 556 w 969"/>
                <a:gd name="T19" fmla="*/ 239 h 245"/>
                <a:gd name="T20" fmla="*/ 634 w 969"/>
                <a:gd name="T21" fmla="*/ 245 h 245"/>
                <a:gd name="T22" fmla="*/ 724 w 969"/>
                <a:gd name="T23" fmla="*/ 245 h 245"/>
                <a:gd name="T24" fmla="*/ 855 w 969"/>
                <a:gd name="T25" fmla="*/ 245 h 245"/>
                <a:gd name="T26" fmla="*/ 969 w 969"/>
                <a:gd name="T27" fmla="*/ 239 h 245"/>
                <a:gd name="T28" fmla="*/ 969 w 969"/>
                <a:gd name="T29" fmla="*/ 60 h 245"/>
                <a:gd name="T30" fmla="*/ 700 w 969"/>
                <a:gd name="T31" fmla="*/ 60 h 245"/>
                <a:gd name="T32" fmla="*/ 503 w 969"/>
                <a:gd name="T33" fmla="*/ 54 h 245"/>
                <a:gd name="T34" fmla="*/ 317 w 969"/>
                <a:gd name="T35" fmla="*/ 42 h 245"/>
                <a:gd name="T36" fmla="*/ 150 w 969"/>
                <a:gd name="T37" fmla="*/ 24 h 245"/>
                <a:gd name="T38" fmla="*/ 72 w 969"/>
                <a:gd name="T39" fmla="*/ 12 h 245"/>
                <a:gd name="T40" fmla="*/ 0 w 969"/>
                <a:gd name="T41" fmla="*/ 0 h 245"/>
                <a:gd name="T42" fmla="*/ 0 w 969"/>
                <a:gd name="T43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7" name="Freeform 15"/>
            <p:cNvSpPr>
              <a:spLocks/>
            </p:cNvSpPr>
            <p:nvPr/>
          </p:nvSpPr>
          <p:spPr bwMode="ltGray">
            <a:xfrm>
              <a:off x="4804" y="3591"/>
              <a:ext cx="954" cy="90"/>
            </a:xfrm>
            <a:custGeom>
              <a:avLst/>
              <a:gdLst>
                <a:gd name="T0" fmla="*/ 700 w 951"/>
                <a:gd name="T1" fmla="*/ 0 h 90"/>
                <a:gd name="T2" fmla="*/ 598 w 951"/>
                <a:gd name="T3" fmla="*/ 0 h 90"/>
                <a:gd name="T4" fmla="*/ 515 w 951"/>
                <a:gd name="T5" fmla="*/ 0 h 90"/>
                <a:gd name="T6" fmla="*/ 431 w 951"/>
                <a:gd name="T7" fmla="*/ 0 h 90"/>
                <a:gd name="T8" fmla="*/ 365 w 951"/>
                <a:gd name="T9" fmla="*/ 0 h 90"/>
                <a:gd name="T10" fmla="*/ 299 w 951"/>
                <a:gd name="T11" fmla="*/ 0 h 90"/>
                <a:gd name="T12" fmla="*/ 245 w 951"/>
                <a:gd name="T13" fmla="*/ 0 h 90"/>
                <a:gd name="T14" fmla="*/ 198 w 951"/>
                <a:gd name="T15" fmla="*/ 0 h 90"/>
                <a:gd name="T16" fmla="*/ 162 w 951"/>
                <a:gd name="T17" fmla="*/ 0 h 90"/>
                <a:gd name="T18" fmla="*/ 126 w 951"/>
                <a:gd name="T19" fmla="*/ 6 h 90"/>
                <a:gd name="T20" fmla="*/ 96 w 951"/>
                <a:gd name="T21" fmla="*/ 6 h 90"/>
                <a:gd name="T22" fmla="*/ 54 w 951"/>
                <a:gd name="T23" fmla="*/ 12 h 90"/>
                <a:gd name="T24" fmla="*/ 30 w 951"/>
                <a:gd name="T25" fmla="*/ 12 h 90"/>
                <a:gd name="T26" fmla="*/ 12 w 951"/>
                <a:gd name="T27" fmla="*/ 18 h 90"/>
                <a:gd name="T28" fmla="*/ 6 w 951"/>
                <a:gd name="T29" fmla="*/ 18 h 90"/>
                <a:gd name="T30" fmla="*/ 0 w 951"/>
                <a:gd name="T31" fmla="*/ 24 h 90"/>
                <a:gd name="T32" fmla="*/ 6 w 951"/>
                <a:gd name="T33" fmla="*/ 30 h 90"/>
                <a:gd name="T34" fmla="*/ 24 w 951"/>
                <a:gd name="T35" fmla="*/ 36 h 90"/>
                <a:gd name="T36" fmla="*/ 54 w 951"/>
                <a:gd name="T37" fmla="*/ 42 h 90"/>
                <a:gd name="T38" fmla="*/ 102 w 951"/>
                <a:gd name="T39" fmla="*/ 54 h 90"/>
                <a:gd name="T40" fmla="*/ 168 w 951"/>
                <a:gd name="T41" fmla="*/ 60 h 90"/>
                <a:gd name="T42" fmla="*/ 251 w 951"/>
                <a:gd name="T43" fmla="*/ 66 h 90"/>
                <a:gd name="T44" fmla="*/ 341 w 951"/>
                <a:gd name="T45" fmla="*/ 78 h 90"/>
                <a:gd name="T46" fmla="*/ 449 w 951"/>
                <a:gd name="T47" fmla="*/ 84 h 90"/>
                <a:gd name="T48" fmla="*/ 568 w 951"/>
                <a:gd name="T49" fmla="*/ 84 h 90"/>
                <a:gd name="T50" fmla="*/ 694 w 951"/>
                <a:gd name="T51" fmla="*/ 90 h 90"/>
                <a:gd name="T52" fmla="*/ 825 w 951"/>
                <a:gd name="T53" fmla="*/ 90 h 90"/>
                <a:gd name="T54" fmla="*/ 951 w 951"/>
                <a:gd name="T55" fmla="*/ 90 h 90"/>
                <a:gd name="T56" fmla="*/ 951 w 951"/>
                <a:gd name="T57" fmla="*/ 6 h 90"/>
                <a:gd name="T58" fmla="*/ 831 w 951"/>
                <a:gd name="T59" fmla="*/ 6 h 90"/>
                <a:gd name="T60" fmla="*/ 772 w 951"/>
                <a:gd name="T61" fmla="*/ 6 h 90"/>
                <a:gd name="T62" fmla="*/ 700 w 951"/>
                <a:gd name="T63" fmla="*/ 0 h 90"/>
                <a:gd name="T64" fmla="*/ 700 w 951"/>
                <a:gd name="T65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8" name="Freeform 16"/>
            <p:cNvSpPr>
              <a:spLocks/>
            </p:cNvSpPr>
            <p:nvPr/>
          </p:nvSpPr>
          <p:spPr bwMode="ltGray">
            <a:xfrm>
              <a:off x="3059" y="1541"/>
              <a:ext cx="102" cy="155"/>
            </a:xfrm>
            <a:custGeom>
              <a:avLst/>
              <a:gdLst>
                <a:gd name="T0" fmla="*/ 102 w 102"/>
                <a:gd name="T1" fmla="*/ 0 h 155"/>
                <a:gd name="T2" fmla="*/ 0 w 102"/>
                <a:gd name="T3" fmla="*/ 12 h 155"/>
                <a:gd name="T4" fmla="*/ 30 w 102"/>
                <a:gd name="T5" fmla="*/ 72 h 155"/>
                <a:gd name="T6" fmla="*/ 30 w 102"/>
                <a:gd name="T7" fmla="*/ 155 h 155"/>
                <a:gd name="T8" fmla="*/ 72 w 102"/>
                <a:gd name="T9" fmla="*/ 155 h 155"/>
                <a:gd name="T10" fmla="*/ 72 w 102"/>
                <a:gd name="T11" fmla="*/ 66 h 155"/>
                <a:gd name="T12" fmla="*/ 102 w 102"/>
                <a:gd name="T13" fmla="*/ 0 h 155"/>
                <a:gd name="T14" fmla="*/ 102 w 102"/>
                <a:gd name="T15" fmla="*/ 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9" name="Freeform 17"/>
            <p:cNvSpPr>
              <a:spLocks noEditPoints="1"/>
            </p:cNvSpPr>
            <p:nvPr/>
          </p:nvSpPr>
          <p:spPr bwMode="ltGray">
            <a:xfrm>
              <a:off x="3059" y="1690"/>
              <a:ext cx="90" cy="96"/>
            </a:xfrm>
            <a:custGeom>
              <a:avLst/>
              <a:gdLst>
                <a:gd name="T0" fmla="*/ 48 w 90"/>
                <a:gd name="T1" fmla="*/ 96 h 96"/>
                <a:gd name="T2" fmla="*/ 72 w 90"/>
                <a:gd name="T3" fmla="*/ 72 h 96"/>
                <a:gd name="T4" fmla="*/ 84 w 90"/>
                <a:gd name="T5" fmla="*/ 48 h 96"/>
                <a:gd name="T6" fmla="*/ 90 w 90"/>
                <a:gd name="T7" fmla="*/ 36 h 96"/>
                <a:gd name="T8" fmla="*/ 84 w 90"/>
                <a:gd name="T9" fmla="*/ 24 h 96"/>
                <a:gd name="T10" fmla="*/ 66 w 90"/>
                <a:gd name="T11" fmla="*/ 6 h 96"/>
                <a:gd name="T12" fmla="*/ 42 w 90"/>
                <a:gd name="T13" fmla="*/ 0 h 96"/>
                <a:gd name="T14" fmla="*/ 24 w 90"/>
                <a:gd name="T15" fmla="*/ 0 h 96"/>
                <a:gd name="T16" fmla="*/ 12 w 90"/>
                <a:gd name="T17" fmla="*/ 12 h 96"/>
                <a:gd name="T18" fmla="*/ 6 w 90"/>
                <a:gd name="T19" fmla="*/ 24 h 96"/>
                <a:gd name="T20" fmla="*/ 0 w 90"/>
                <a:gd name="T21" fmla="*/ 36 h 96"/>
                <a:gd name="T22" fmla="*/ 12 w 90"/>
                <a:gd name="T23" fmla="*/ 66 h 96"/>
                <a:gd name="T24" fmla="*/ 30 w 90"/>
                <a:gd name="T25" fmla="*/ 84 h 96"/>
                <a:gd name="T26" fmla="*/ 48 w 90"/>
                <a:gd name="T27" fmla="*/ 96 h 96"/>
                <a:gd name="T28" fmla="*/ 48 w 90"/>
                <a:gd name="T29" fmla="*/ 96 h 96"/>
                <a:gd name="T30" fmla="*/ 48 w 90"/>
                <a:gd name="T31" fmla="*/ 12 h 96"/>
                <a:gd name="T32" fmla="*/ 66 w 90"/>
                <a:gd name="T33" fmla="*/ 18 h 96"/>
                <a:gd name="T34" fmla="*/ 72 w 90"/>
                <a:gd name="T35" fmla="*/ 24 h 96"/>
                <a:gd name="T36" fmla="*/ 72 w 90"/>
                <a:gd name="T37" fmla="*/ 36 h 96"/>
                <a:gd name="T38" fmla="*/ 72 w 90"/>
                <a:gd name="T39" fmla="*/ 48 h 96"/>
                <a:gd name="T40" fmla="*/ 54 w 90"/>
                <a:gd name="T41" fmla="*/ 66 h 96"/>
                <a:gd name="T42" fmla="*/ 48 w 90"/>
                <a:gd name="T43" fmla="*/ 78 h 96"/>
                <a:gd name="T44" fmla="*/ 30 w 90"/>
                <a:gd name="T45" fmla="*/ 66 h 96"/>
                <a:gd name="T46" fmla="*/ 24 w 90"/>
                <a:gd name="T47" fmla="*/ 48 h 96"/>
                <a:gd name="T48" fmla="*/ 18 w 90"/>
                <a:gd name="T49" fmla="*/ 30 h 96"/>
                <a:gd name="T50" fmla="*/ 30 w 90"/>
                <a:gd name="T51" fmla="*/ 12 h 96"/>
                <a:gd name="T52" fmla="*/ 48 w 90"/>
                <a:gd name="T53" fmla="*/ 12 h 96"/>
                <a:gd name="T54" fmla="*/ 48 w 90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0" name="Freeform 18"/>
            <p:cNvSpPr>
              <a:spLocks noEditPoints="1"/>
            </p:cNvSpPr>
            <p:nvPr/>
          </p:nvSpPr>
          <p:spPr bwMode="ltGray">
            <a:xfrm>
              <a:off x="3059" y="1768"/>
              <a:ext cx="90" cy="108"/>
            </a:xfrm>
            <a:custGeom>
              <a:avLst/>
              <a:gdLst>
                <a:gd name="T0" fmla="*/ 0 w 90"/>
                <a:gd name="T1" fmla="*/ 90 h 108"/>
                <a:gd name="T2" fmla="*/ 12 w 90"/>
                <a:gd name="T3" fmla="*/ 102 h 108"/>
                <a:gd name="T4" fmla="*/ 24 w 90"/>
                <a:gd name="T5" fmla="*/ 108 h 108"/>
                <a:gd name="T6" fmla="*/ 54 w 90"/>
                <a:gd name="T7" fmla="*/ 108 h 108"/>
                <a:gd name="T8" fmla="*/ 78 w 90"/>
                <a:gd name="T9" fmla="*/ 96 h 108"/>
                <a:gd name="T10" fmla="*/ 90 w 90"/>
                <a:gd name="T11" fmla="*/ 72 h 108"/>
                <a:gd name="T12" fmla="*/ 84 w 90"/>
                <a:gd name="T13" fmla="*/ 42 h 108"/>
                <a:gd name="T14" fmla="*/ 66 w 90"/>
                <a:gd name="T15" fmla="*/ 24 h 108"/>
                <a:gd name="T16" fmla="*/ 54 w 90"/>
                <a:gd name="T17" fmla="*/ 12 h 108"/>
                <a:gd name="T18" fmla="*/ 48 w 90"/>
                <a:gd name="T19" fmla="*/ 6 h 108"/>
                <a:gd name="T20" fmla="*/ 48 w 90"/>
                <a:gd name="T21" fmla="*/ 6 h 108"/>
                <a:gd name="T22" fmla="*/ 48 w 90"/>
                <a:gd name="T23" fmla="*/ 0 h 108"/>
                <a:gd name="T24" fmla="*/ 24 w 90"/>
                <a:gd name="T25" fmla="*/ 24 h 108"/>
                <a:gd name="T26" fmla="*/ 6 w 90"/>
                <a:gd name="T27" fmla="*/ 48 h 108"/>
                <a:gd name="T28" fmla="*/ 0 w 90"/>
                <a:gd name="T29" fmla="*/ 66 h 108"/>
                <a:gd name="T30" fmla="*/ 0 w 90"/>
                <a:gd name="T31" fmla="*/ 90 h 108"/>
                <a:gd name="T32" fmla="*/ 0 w 90"/>
                <a:gd name="T33" fmla="*/ 90 h 108"/>
                <a:gd name="T34" fmla="*/ 12 w 90"/>
                <a:gd name="T35" fmla="*/ 66 h 108"/>
                <a:gd name="T36" fmla="*/ 18 w 90"/>
                <a:gd name="T37" fmla="*/ 48 h 108"/>
                <a:gd name="T38" fmla="*/ 30 w 90"/>
                <a:gd name="T39" fmla="*/ 36 h 108"/>
                <a:gd name="T40" fmla="*/ 42 w 90"/>
                <a:gd name="T41" fmla="*/ 24 h 108"/>
                <a:gd name="T42" fmla="*/ 48 w 90"/>
                <a:gd name="T43" fmla="*/ 18 h 108"/>
                <a:gd name="T44" fmla="*/ 66 w 90"/>
                <a:gd name="T45" fmla="*/ 30 h 108"/>
                <a:gd name="T46" fmla="*/ 72 w 90"/>
                <a:gd name="T47" fmla="*/ 48 h 108"/>
                <a:gd name="T48" fmla="*/ 78 w 90"/>
                <a:gd name="T49" fmla="*/ 72 h 108"/>
                <a:gd name="T50" fmla="*/ 78 w 90"/>
                <a:gd name="T51" fmla="*/ 84 h 108"/>
                <a:gd name="T52" fmla="*/ 66 w 90"/>
                <a:gd name="T53" fmla="*/ 96 h 108"/>
                <a:gd name="T54" fmla="*/ 42 w 90"/>
                <a:gd name="T55" fmla="*/ 102 h 108"/>
                <a:gd name="T56" fmla="*/ 30 w 90"/>
                <a:gd name="T57" fmla="*/ 96 h 108"/>
                <a:gd name="T58" fmla="*/ 18 w 90"/>
                <a:gd name="T59" fmla="*/ 90 h 108"/>
                <a:gd name="T60" fmla="*/ 12 w 90"/>
                <a:gd name="T61" fmla="*/ 78 h 108"/>
                <a:gd name="T62" fmla="*/ 12 w 90"/>
                <a:gd name="T63" fmla="*/ 66 h 108"/>
                <a:gd name="T64" fmla="*/ 12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1" name="Freeform 19"/>
            <p:cNvSpPr>
              <a:spLocks/>
            </p:cNvSpPr>
            <p:nvPr/>
          </p:nvSpPr>
          <p:spPr bwMode="ltGray">
            <a:xfrm>
              <a:off x="5470" y="1205"/>
              <a:ext cx="102" cy="156"/>
            </a:xfrm>
            <a:custGeom>
              <a:avLst/>
              <a:gdLst>
                <a:gd name="T0" fmla="*/ 102 w 102"/>
                <a:gd name="T1" fmla="*/ 0 h 156"/>
                <a:gd name="T2" fmla="*/ 0 w 102"/>
                <a:gd name="T3" fmla="*/ 6 h 156"/>
                <a:gd name="T4" fmla="*/ 30 w 102"/>
                <a:gd name="T5" fmla="*/ 72 h 156"/>
                <a:gd name="T6" fmla="*/ 30 w 102"/>
                <a:gd name="T7" fmla="*/ 156 h 156"/>
                <a:gd name="T8" fmla="*/ 72 w 102"/>
                <a:gd name="T9" fmla="*/ 156 h 156"/>
                <a:gd name="T10" fmla="*/ 72 w 102"/>
                <a:gd name="T11" fmla="*/ 66 h 156"/>
                <a:gd name="T12" fmla="*/ 102 w 102"/>
                <a:gd name="T13" fmla="*/ 0 h 156"/>
                <a:gd name="T14" fmla="*/ 102 w 102"/>
                <a:gd name="T15" fmla="*/ 0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2" name="Freeform 20"/>
            <p:cNvSpPr>
              <a:spLocks noEditPoints="1"/>
            </p:cNvSpPr>
            <p:nvPr/>
          </p:nvSpPr>
          <p:spPr bwMode="ltGray">
            <a:xfrm>
              <a:off x="5476" y="1349"/>
              <a:ext cx="84" cy="96"/>
            </a:xfrm>
            <a:custGeom>
              <a:avLst/>
              <a:gdLst>
                <a:gd name="T0" fmla="*/ 42 w 84"/>
                <a:gd name="T1" fmla="*/ 96 h 96"/>
                <a:gd name="T2" fmla="*/ 66 w 84"/>
                <a:gd name="T3" fmla="*/ 78 h 96"/>
                <a:gd name="T4" fmla="*/ 84 w 84"/>
                <a:gd name="T5" fmla="*/ 54 h 96"/>
                <a:gd name="T6" fmla="*/ 84 w 84"/>
                <a:gd name="T7" fmla="*/ 30 h 96"/>
                <a:gd name="T8" fmla="*/ 66 w 84"/>
                <a:gd name="T9" fmla="*/ 6 h 96"/>
                <a:gd name="T10" fmla="*/ 42 w 84"/>
                <a:gd name="T11" fmla="*/ 0 h 96"/>
                <a:gd name="T12" fmla="*/ 24 w 84"/>
                <a:gd name="T13" fmla="*/ 6 h 96"/>
                <a:gd name="T14" fmla="*/ 12 w 84"/>
                <a:gd name="T15" fmla="*/ 18 h 96"/>
                <a:gd name="T16" fmla="*/ 6 w 84"/>
                <a:gd name="T17" fmla="*/ 30 h 96"/>
                <a:gd name="T18" fmla="*/ 0 w 84"/>
                <a:gd name="T19" fmla="*/ 42 h 96"/>
                <a:gd name="T20" fmla="*/ 12 w 84"/>
                <a:gd name="T21" fmla="*/ 66 h 96"/>
                <a:gd name="T22" fmla="*/ 30 w 84"/>
                <a:gd name="T23" fmla="*/ 84 h 96"/>
                <a:gd name="T24" fmla="*/ 42 w 84"/>
                <a:gd name="T25" fmla="*/ 96 h 96"/>
                <a:gd name="T26" fmla="*/ 42 w 84"/>
                <a:gd name="T27" fmla="*/ 96 h 96"/>
                <a:gd name="T28" fmla="*/ 48 w 84"/>
                <a:gd name="T29" fmla="*/ 12 h 96"/>
                <a:gd name="T30" fmla="*/ 66 w 84"/>
                <a:gd name="T31" fmla="*/ 18 h 96"/>
                <a:gd name="T32" fmla="*/ 72 w 84"/>
                <a:gd name="T33" fmla="*/ 30 h 96"/>
                <a:gd name="T34" fmla="*/ 72 w 84"/>
                <a:gd name="T35" fmla="*/ 42 h 96"/>
                <a:gd name="T36" fmla="*/ 66 w 84"/>
                <a:gd name="T37" fmla="*/ 54 h 96"/>
                <a:gd name="T38" fmla="*/ 54 w 84"/>
                <a:gd name="T39" fmla="*/ 72 h 96"/>
                <a:gd name="T40" fmla="*/ 42 w 84"/>
                <a:gd name="T41" fmla="*/ 84 h 96"/>
                <a:gd name="T42" fmla="*/ 42 w 84"/>
                <a:gd name="T43" fmla="*/ 84 h 96"/>
                <a:gd name="T44" fmla="*/ 30 w 84"/>
                <a:gd name="T45" fmla="*/ 72 h 96"/>
                <a:gd name="T46" fmla="*/ 18 w 84"/>
                <a:gd name="T47" fmla="*/ 54 h 96"/>
                <a:gd name="T48" fmla="*/ 18 w 84"/>
                <a:gd name="T49" fmla="*/ 30 h 96"/>
                <a:gd name="T50" fmla="*/ 30 w 84"/>
                <a:gd name="T51" fmla="*/ 18 h 96"/>
                <a:gd name="T52" fmla="*/ 48 w 84"/>
                <a:gd name="T53" fmla="*/ 12 h 96"/>
                <a:gd name="T54" fmla="*/ 48 w 84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3" name="Freeform 21"/>
            <p:cNvSpPr>
              <a:spLocks noEditPoints="1"/>
            </p:cNvSpPr>
            <p:nvPr/>
          </p:nvSpPr>
          <p:spPr bwMode="ltGray">
            <a:xfrm>
              <a:off x="5470" y="1433"/>
              <a:ext cx="90" cy="108"/>
            </a:xfrm>
            <a:custGeom>
              <a:avLst/>
              <a:gdLst>
                <a:gd name="T0" fmla="*/ 6 w 90"/>
                <a:gd name="T1" fmla="*/ 90 h 108"/>
                <a:gd name="T2" fmla="*/ 18 w 90"/>
                <a:gd name="T3" fmla="*/ 102 h 108"/>
                <a:gd name="T4" fmla="*/ 30 w 90"/>
                <a:gd name="T5" fmla="*/ 108 h 108"/>
                <a:gd name="T6" fmla="*/ 60 w 90"/>
                <a:gd name="T7" fmla="*/ 108 h 108"/>
                <a:gd name="T8" fmla="*/ 84 w 90"/>
                <a:gd name="T9" fmla="*/ 96 h 108"/>
                <a:gd name="T10" fmla="*/ 90 w 90"/>
                <a:gd name="T11" fmla="*/ 84 h 108"/>
                <a:gd name="T12" fmla="*/ 90 w 90"/>
                <a:gd name="T13" fmla="*/ 66 h 108"/>
                <a:gd name="T14" fmla="*/ 84 w 90"/>
                <a:gd name="T15" fmla="*/ 36 h 108"/>
                <a:gd name="T16" fmla="*/ 72 w 90"/>
                <a:gd name="T17" fmla="*/ 18 h 108"/>
                <a:gd name="T18" fmla="*/ 60 w 90"/>
                <a:gd name="T19" fmla="*/ 6 h 108"/>
                <a:gd name="T20" fmla="*/ 54 w 90"/>
                <a:gd name="T21" fmla="*/ 0 h 108"/>
                <a:gd name="T22" fmla="*/ 54 w 90"/>
                <a:gd name="T23" fmla="*/ 0 h 108"/>
                <a:gd name="T24" fmla="*/ 48 w 90"/>
                <a:gd name="T25" fmla="*/ 0 h 108"/>
                <a:gd name="T26" fmla="*/ 24 w 90"/>
                <a:gd name="T27" fmla="*/ 24 h 108"/>
                <a:gd name="T28" fmla="*/ 12 w 90"/>
                <a:gd name="T29" fmla="*/ 48 h 108"/>
                <a:gd name="T30" fmla="*/ 0 w 90"/>
                <a:gd name="T31" fmla="*/ 66 h 108"/>
                <a:gd name="T32" fmla="*/ 6 w 90"/>
                <a:gd name="T33" fmla="*/ 90 h 108"/>
                <a:gd name="T34" fmla="*/ 6 w 90"/>
                <a:gd name="T35" fmla="*/ 90 h 108"/>
                <a:gd name="T36" fmla="*/ 18 w 90"/>
                <a:gd name="T37" fmla="*/ 66 h 108"/>
                <a:gd name="T38" fmla="*/ 24 w 90"/>
                <a:gd name="T39" fmla="*/ 48 h 108"/>
                <a:gd name="T40" fmla="*/ 36 w 90"/>
                <a:gd name="T41" fmla="*/ 30 h 108"/>
                <a:gd name="T42" fmla="*/ 42 w 90"/>
                <a:gd name="T43" fmla="*/ 18 h 108"/>
                <a:gd name="T44" fmla="*/ 48 w 90"/>
                <a:gd name="T45" fmla="*/ 12 h 108"/>
                <a:gd name="T46" fmla="*/ 78 w 90"/>
                <a:gd name="T47" fmla="*/ 42 h 108"/>
                <a:gd name="T48" fmla="*/ 84 w 90"/>
                <a:gd name="T49" fmla="*/ 66 h 108"/>
                <a:gd name="T50" fmla="*/ 66 w 90"/>
                <a:gd name="T51" fmla="*/ 90 h 108"/>
                <a:gd name="T52" fmla="*/ 54 w 90"/>
                <a:gd name="T53" fmla="*/ 96 h 108"/>
                <a:gd name="T54" fmla="*/ 42 w 90"/>
                <a:gd name="T55" fmla="*/ 96 h 108"/>
                <a:gd name="T56" fmla="*/ 30 w 90"/>
                <a:gd name="T57" fmla="*/ 96 h 108"/>
                <a:gd name="T58" fmla="*/ 24 w 90"/>
                <a:gd name="T59" fmla="*/ 84 h 108"/>
                <a:gd name="T60" fmla="*/ 18 w 90"/>
                <a:gd name="T61" fmla="*/ 78 h 108"/>
                <a:gd name="T62" fmla="*/ 18 w 90"/>
                <a:gd name="T63" fmla="*/ 66 h 108"/>
                <a:gd name="T64" fmla="*/ 18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4" name="Freeform 22"/>
            <p:cNvSpPr>
              <a:spLocks noEditPoints="1"/>
            </p:cNvSpPr>
            <p:nvPr/>
          </p:nvSpPr>
          <p:spPr bwMode="ltGray">
            <a:xfrm>
              <a:off x="5428" y="3525"/>
              <a:ext cx="66" cy="96"/>
            </a:xfrm>
            <a:custGeom>
              <a:avLst/>
              <a:gdLst>
                <a:gd name="T0" fmla="*/ 30 w 66"/>
                <a:gd name="T1" fmla="*/ 96 h 96"/>
                <a:gd name="T2" fmla="*/ 54 w 66"/>
                <a:gd name="T3" fmla="*/ 72 h 96"/>
                <a:gd name="T4" fmla="*/ 66 w 66"/>
                <a:gd name="T5" fmla="*/ 48 h 96"/>
                <a:gd name="T6" fmla="*/ 66 w 66"/>
                <a:gd name="T7" fmla="*/ 24 h 96"/>
                <a:gd name="T8" fmla="*/ 54 w 66"/>
                <a:gd name="T9" fmla="*/ 6 h 96"/>
                <a:gd name="T10" fmla="*/ 30 w 66"/>
                <a:gd name="T11" fmla="*/ 0 h 96"/>
                <a:gd name="T12" fmla="*/ 18 w 66"/>
                <a:gd name="T13" fmla="*/ 0 h 96"/>
                <a:gd name="T14" fmla="*/ 6 w 66"/>
                <a:gd name="T15" fmla="*/ 12 h 96"/>
                <a:gd name="T16" fmla="*/ 0 w 66"/>
                <a:gd name="T17" fmla="*/ 36 h 96"/>
                <a:gd name="T18" fmla="*/ 6 w 66"/>
                <a:gd name="T19" fmla="*/ 60 h 96"/>
                <a:gd name="T20" fmla="*/ 18 w 66"/>
                <a:gd name="T21" fmla="*/ 84 h 96"/>
                <a:gd name="T22" fmla="*/ 30 w 66"/>
                <a:gd name="T23" fmla="*/ 96 h 96"/>
                <a:gd name="T24" fmla="*/ 30 w 66"/>
                <a:gd name="T25" fmla="*/ 96 h 96"/>
                <a:gd name="T26" fmla="*/ 30 w 66"/>
                <a:gd name="T27" fmla="*/ 12 h 96"/>
                <a:gd name="T28" fmla="*/ 48 w 66"/>
                <a:gd name="T29" fmla="*/ 18 h 96"/>
                <a:gd name="T30" fmla="*/ 54 w 66"/>
                <a:gd name="T31" fmla="*/ 24 h 96"/>
                <a:gd name="T32" fmla="*/ 54 w 66"/>
                <a:gd name="T33" fmla="*/ 36 h 96"/>
                <a:gd name="T34" fmla="*/ 48 w 66"/>
                <a:gd name="T35" fmla="*/ 48 h 96"/>
                <a:gd name="T36" fmla="*/ 36 w 66"/>
                <a:gd name="T37" fmla="*/ 66 h 96"/>
                <a:gd name="T38" fmla="*/ 30 w 66"/>
                <a:gd name="T39" fmla="*/ 78 h 96"/>
                <a:gd name="T40" fmla="*/ 18 w 66"/>
                <a:gd name="T41" fmla="*/ 66 h 96"/>
                <a:gd name="T42" fmla="*/ 12 w 66"/>
                <a:gd name="T43" fmla="*/ 48 h 96"/>
                <a:gd name="T44" fmla="*/ 6 w 66"/>
                <a:gd name="T45" fmla="*/ 30 h 96"/>
                <a:gd name="T46" fmla="*/ 18 w 66"/>
                <a:gd name="T47" fmla="*/ 12 h 96"/>
                <a:gd name="T48" fmla="*/ 30 w 66"/>
                <a:gd name="T49" fmla="*/ 12 h 96"/>
                <a:gd name="T50" fmla="*/ 30 w 66"/>
                <a:gd name="T51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5" name="Freeform 23"/>
            <p:cNvSpPr>
              <a:spLocks/>
            </p:cNvSpPr>
            <p:nvPr/>
          </p:nvSpPr>
          <p:spPr bwMode="ltGray">
            <a:xfrm>
              <a:off x="3017" y="1127"/>
              <a:ext cx="2603" cy="444"/>
            </a:xfrm>
            <a:custGeom>
              <a:avLst/>
              <a:gdLst>
                <a:gd name="T0" fmla="*/ 2577 w 2594"/>
                <a:gd name="T1" fmla="*/ 0 h 444"/>
                <a:gd name="T2" fmla="*/ 2594 w 2594"/>
                <a:gd name="T3" fmla="*/ 72 h 444"/>
                <a:gd name="T4" fmla="*/ 6 w 2594"/>
                <a:gd name="T5" fmla="*/ 444 h 444"/>
                <a:gd name="T6" fmla="*/ 0 w 2594"/>
                <a:gd name="T7" fmla="*/ 396 h 444"/>
                <a:gd name="T8" fmla="*/ 1225 w 2594"/>
                <a:gd name="T9" fmla="*/ 96 h 444"/>
                <a:gd name="T10" fmla="*/ 1351 w 2594"/>
                <a:gd name="T11" fmla="*/ 78 h 444"/>
                <a:gd name="T12" fmla="*/ 2577 w 2594"/>
                <a:gd name="T13" fmla="*/ 0 h 444"/>
                <a:gd name="T14" fmla="*/ 2577 w 2594"/>
                <a:gd name="T15" fmla="*/ 0 h 4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6" name="Freeform 24"/>
            <p:cNvSpPr>
              <a:spLocks noEditPoints="1"/>
            </p:cNvSpPr>
            <p:nvPr/>
          </p:nvSpPr>
          <p:spPr bwMode="ltGray">
            <a:xfrm>
              <a:off x="2934" y="3773"/>
              <a:ext cx="84" cy="95"/>
            </a:xfrm>
            <a:custGeom>
              <a:avLst/>
              <a:gdLst>
                <a:gd name="T0" fmla="*/ 36 w 84"/>
                <a:gd name="T1" fmla="*/ 95 h 95"/>
                <a:gd name="T2" fmla="*/ 60 w 84"/>
                <a:gd name="T3" fmla="*/ 77 h 95"/>
                <a:gd name="T4" fmla="*/ 78 w 84"/>
                <a:gd name="T5" fmla="*/ 53 h 95"/>
                <a:gd name="T6" fmla="*/ 84 w 84"/>
                <a:gd name="T7" fmla="*/ 42 h 95"/>
                <a:gd name="T8" fmla="*/ 84 w 84"/>
                <a:gd name="T9" fmla="*/ 30 h 95"/>
                <a:gd name="T10" fmla="*/ 72 w 84"/>
                <a:gd name="T11" fmla="*/ 6 h 95"/>
                <a:gd name="T12" fmla="*/ 42 w 84"/>
                <a:gd name="T13" fmla="*/ 0 h 95"/>
                <a:gd name="T14" fmla="*/ 30 w 84"/>
                <a:gd name="T15" fmla="*/ 0 h 95"/>
                <a:gd name="T16" fmla="*/ 12 w 84"/>
                <a:gd name="T17" fmla="*/ 12 h 95"/>
                <a:gd name="T18" fmla="*/ 0 w 84"/>
                <a:gd name="T19" fmla="*/ 24 h 95"/>
                <a:gd name="T20" fmla="*/ 0 w 84"/>
                <a:gd name="T21" fmla="*/ 36 h 95"/>
                <a:gd name="T22" fmla="*/ 6 w 84"/>
                <a:gd name="T23" fmla="*/ 59 h 95"/>
                <a:gd name="T24" fmla="*/ 24 w 84"/>
                <a:gd name="T25" fmla="*/ 83 h 95"/>
                <a:gd name="T26" fmla="*/ 36 w 84"/>
                <a:gd name="T27" fmla="*/ 95 h 95"/>
                <a:gd name="T28" fmla="*/ 36 w 84"/>
                <a:gd name="T29" fmla="*/ 95 h 95"/>
                <a:gd name="T30" fmla="*/ 48 w 84"/>
                <a:gd name="T31" fmla="*/ 12 h 95"/>
                <a:gd name="T32" fmla="*/ 66 w 84"/>
                <a:gd name="T33" fmla="*/ 18 h 95"/>
                <a:gd name="T34" fmla="*/ 72 w 84"/>
                <a:gd name="T35" fmla="*/ 30 h 95"/>
                <a:gd name="T36" fmla="*/ 72 w 84"/>
                <a:gd name="T37" fmla="*/ 42 h 95"/>
                <a:gd name="T38" fmla="*/ 66 w 84"/>
                <a:gd name="T39" fmla="*/ 53 h 95"/>
                <a:gd name="T40" fmla="*/ 48 w 84"/>
                <a:gd name="T41" fmla="*/ 71 h 95"/>
                <a:gd name="T42" fmla="*/ 42 w 84"/>
                <a:gd name="T43" fmla="*/ 77 h 95"/>
                <a:gd name="T44" fmla="*/ 36 w 84"/>
                <a:gd name="T45" fmla="*/ 77 h 95"/>
                <a:gd name="T46" fmla="*/ 24 w 84"/>
                <a:gd name="T47" fmla="*/ 65 h 95"/>
                <a:gd name="T48" fmla="*/ 18 w 84"/>
                <a:gd name="T49" fmla="*/ 48 h 95"/>
                <a:gd name="T50" fmla="*/ 18 w 84"/>
                <a:gd name="T51" fmla="*/ 30 h 95"/>
                <a:gd name="T52" fmla="*/ 30 w 84"/>
                <a:gd name="T53" fmla="*/ 12 h 95"/>
                <a:gd name="T54" fmla="*/ 48 w 84"/>
                <a:gd name="T55" fmla="*/ 12 h 95"/>
                <a:gd name="T56" fmla="*/ 48 w 84"/>
                <a:gd name="T57" fmla="*/ 12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7" name="Freeform 25"/>
            <p:cNvSpPr>
              <a:spLocks noEditPoints="1"/>
            </p:cNvSpPr>
            <p:nvPr/>
          </p:nvSpPr>
          <p:spPr bwMode="ltGray">
            <a:xfrm>
              <a:off x="3779" y="3872"/>
              <a:ext cx="90" cy="108"/>
            </a:xfrm>
            <a:custGeom>
              <a:avLst/>
              <a:gdLst>
                <a:gd name="T0" fmla="*/ 12 w 90"/>
                <a:gd name="T1" fmla="*/ 96 h 108"/>
                <a:gd name="T2" fmla="*/ 24 w 90"/>
                <a:gd name="T3" fmla="*/ 108 h 108"/>
                <a:gd name="T4" fmla="*/ 42 w 90"/>
                <a:gd name="T5" fmla="*/ 108 h 108"/>
                <a:gd name="T6" fmla="*/ 66 w 90"/>
                <a:gd name="T7" fmla="*/ 102 h 108"/>
                <a:gd name="T8" fmla="*/ 84 w 90"/>
                <a:gd name="T9" fmla="*/ 78 h 108"/>
                <a:gd name="T10" fmla="*/ 90 w 90"/>
                <a:gd name="T11" fmla="*/ 66 h 108"/>
                <a:gd name="T12" fmla="*/ 84 w 90"/>
                <a:gd name="T13" fmla="*/ 48 h 108"/>
                <a:gd name="T14" fmla="*/ 66 w 90"/>
                <a:gd name="T15" fmla="*/ 24 h 108"/>
                <a:gd name="T16" fmla="*/ 48 w 90"/>
                <a:gd name="T17" fmla="*/ 12 h 108"/>
                <a:gd name="T18" fmla="*/ 36 w 90"/>
                <a:gd name="T19" fmla="*/ 0 h 108"/>
                <a:gd name="T20" fmla="*/ 30 w 90"/>
                <a:gd name="T21" fmla="*/ 0 h 108"/>
                <a:gd name="T22" fmla="*/ 30 w 90"/>
                <a:gd name="T23" fmla="*/ 0 h 108"/>
                <a:gd name="T24" fmla="*/ 24 w 90"/>
                <a:gd name="T25" fmla="*/ 0 h 108"/>
                <a:gd name="T26" fmla="*/ 12 w 90"/>
                <a:gd name="T27" fmla="*/ 30 h 108"/>
                <a:gd name="T28" fmla="*/ 0 w 90"/>
                <a:gd name="T29" fmla="*/ 54 h 108"/>
                <a:gd name="T30" fmla="*/ 0 w 90"/>
                <a:gd name="T31" fmla="*/ 78 h 108"/>
                <a:gd name="T32" fmla="*/ 12 w 90"/>
                <a:gd name="T33" fmla="*/ 96 h 108"/>
                <a:gd name="T34" fmla="*/ 12 w 90"/>
                <a:gd name="T35" fmla="*/ 96 h 108"/>
                <a:gd name="T36" fmla="*/ 12 w 90"/>
                <a:gd name="T37" fmla="*/ 72 h 108"/>
                <a:gd name="T38" fmla="*/ 18 w 90"/>
                <a:gd name="T39" fmla="*/ 54 h 108"/>
                <a:gd name="T40" fmla="*/ 24 w 90"/>
                <a:gd name="T41" fmla="*/ 36 h 108"/>
                <a:gd name="T42" fmla="*/ 30 w 90"/>
                <a:gd name="T43" fmla="*/ 18 h 108"/>
                <a:gd name="T44" fmla="*/ 30 w 90"/>
                <a:gd name="T45" fmla="*/ 12 h 108"/>
                <a:gd name="T46" fmla="*/ 48 w 90"/>
                <a:gd name="T47" fmla="*/ 24 h 108"/>
                <a:gd name="T48" fmla="*/ 66 w 90"/>
                <a:gd name="T49" fmla="*/ 36 h 108"/>
                <a:gd name="T50" fmla="*/ 78 w 90"/>
                <a:gd name="T51" fmla="*/ 54 h 108"/>
                <a:gd name="T52" fmla="*/ 78 w 90"/>
                <a:gd name="T53" fmla="*/ 72 h 108"/>
                <a:gd name="T54" fmla="*/ 72 w 90"/>
                <a:gd name="T55" fmla="*/ 84 h 108"/>
                <a:gd name="T56" fmla="*/ 48 w 90"/>
                <a:gd name="T57" fmla="*/ 96 h 108"/>
                <a:gd name="T58" fmla="*/ 36 w 90"/>
                <a:gd name="T59" fmla="*/ 96 h 108"/>
                <a:gd name="T60" fmla="*/ 24 w 90"/>
                <a:gd name="T61" fmla="*/ 90 h 108"/>
                <a:gd name="T62" fmla="*/ 18 w 90"/>
                <a:gd name="T63" fmla="*/ 84 h 108"/>
                <a:gd name="T64" fmla="*/ 12 w 90"/>
                <a:gd name="T65" fmla="*/ 72 h 108"/>
                <a:gd name="T66" fmla="*/ 12 w 90"/>
                <a:gd name="T67" fmla="*/ 72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8" name="Freeform 26"/>
            <p:cNvSpPr>
              <a:spLocks noEditPoints="1"/>
            </p:cNvSpPr>
            <p:nvPr/>
          </p:nvSpPr>
          <p:spPr bwMode="ltGray">
            <a:xfrm>
              <a:off x="2400" y="3872"/>
              <a:ext cx="72" cy="90"/>
            </a:xfrm>
            <a:custGeom>
              <a:avLst/>
              <a:gdLst>
                <a:gd name="T0" fmla="*/ 71 w 71"/>
                <a:gd name="T1" fmla="*/ 90 h 90"/>
                <a:gd name="T2" fmla="*/ 71 w 71"/>
                <a:gd name="T3" fmla="*/ 60 h 90"/>
                <a:gd name="T4" fmla="*/ 71 w 71"/>
                <a:gd name="T5" fmla="*/ 36 h 90"/>
                <a:gd name="T6" fmla="*/ 60 w 71"/>
                <a:gd name="T7" fmla="*/ 12 h 90"/>
                <a:gd name="T8" fmla="*/ 36 w 71"/>
                <a:gd name="T9" fmla="*/ 0 h 90"/>
                <a:gd name="T10" fmla="*/ 12 w 71"/>
                <a:gd name="T11" fmla="*/ 12 h 90"/>
                <a:gd name="T12" fmla="*/ 0 w 71"/>
                <a:gd name="T13" fmla="*/ 36 h 90"/>
                <a:gd name="T14" fmla="*/ 6 w 71"/>
                <a:gd name="T15" fmla="*/ 60 h 90"/>
                <a:gd name="T16" fmla="*/ 30 w 71"/>
                <a:gd name="T17" fmla="*/ 78 h 90"/>
                <a:gd name="T18" fmla="*/ 54 w 71"/>
                <a:gd name="T19" fmla="*/ 90 h 90"/>
                <a:gd name="T20" fmla="*/ 71 w 71"/>
                <a:gd name="T21" fmla="*/ 90 h 90"/>
                <a:gd name="T22" fmla="*/ 71 w 71"/>
                <a:gd name="T23" fmla="*/ 90 h 90"/>
                <a:gd name="T24" fmla="*/ 24 w 71"/>
                <a:gd name="T25" fmla="*/ 18 h 90"/>
                <a:gd name="T26" fmla="*/ 42 w 71"/>
                <a:gd name="T27" fmla="*/ 18 h 90"/>
                <a:gd name="T28" fmla="*/ 54 w 71"/>
                <a:gd name="T29" fmla="*/ 18 h 90"/>
                <a:gd name="T30" fmla="*/ 60 w 71"/>
                <a:gd name="T31" fmla="*/ 42 h 90"/>
                <a:gd name="T32" fmla="*/ 60 w 71"/>
                <a:gd name="T33" fmla="*/ 66 h 90"/>
                <a:gd name="T34" fmla="*/ 60 w 71"/>
                <a:gd name="T35" fmla="*/ 72 h 90"/>
                <a:gd name="T36" fmla="*/ 60 w 71"/>
                <a:gd name="T37" fmla="*/ 78 h 90"/>
                <a:gd name="T38" fmla="*/ 42 w 71"/>
                <a:gd name="T39" fmla="*/ 72 h 90"/>
                <a:gd name="T40" fmla="*/ 24 w 71"/>
                <a:gd name="T41" fmla="*/ 66 h 90"/>
                <a:gd name="T42" fmla="*/ 12 w 71"/>
                <a:gd name="T43" fmla="*/ 48 h 90"/>
                <a:gd name="T44" fmla="*/ 12 w 71"/>
                <a:gd name="T45" fmla="*/ 30 h 90"/>
                <a:gd name="T46" fmla="*/ 24 w 71"/>
                <a:gd name="T47" fmla="*/ 18 h 90"/>
                <a:gd name="T48" fmla="*/ 24 w 71"/>
                <a:gd name="T49" fmla="*/ 18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9" name="Oval 27"/>
            <p:cNvSpPr>
              <a:spLocks noChangeArrowheads="1"/>
            </p:cNvSpPr>
            <p:nvPr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0" name="Oval 28"/>
            <p:cNvSpPr>
              <a:spLocks noChangeArrowheads="1"/>
            </p:cNvSpPr>
            <p:nvPr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1" name="Oval 29"/>
            <p:cNvSpPr>
              <a:spLocks noChangeArrowheads="1"/>
            </p:cNvSpPr>
            <p:nvPr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2" name="Freeform 30"/>
            <p:cNvSpPr>
              <a:spLocks noEditPoints="1"/>
            </p:cNvSpPr>
            <p:nvPr/>
          </p:nvSpPr>
          <p:spPr bwMode="ltGray">
            <a:xfrm>
              <a:off x="3743" y="3788"/>
              <a:ext cx="90" cy="96"/>
            </a:xfrm>
            <a:custGeom>
              <a:avLst/>
              <a:gdLst>
                <a:gd name="T0" fmla="*/ 66 w 90"/>
                <a:gd name="T1" fmla="*/ 96 h 96"/>
                <a:gd name="T2" fmla="*/ 78 w 90"/>
                <a:gd name="T3" fmla="*/ 66 h 96"/>
                <a:gd name="T4" fmla="*/ 90 w 90"/>
                <a:gd name="T5" fmla="*/ 42 h 96"/>
                <a:gd name="T6" fmla="*/ 78 w 90"/>
                <a:gd name="T7" fmla="*/ 18 h 96"/>
                <a:gd name="T8" fmla="*/ 60 w 90"/>
                <a:gd name="T9" fmla="*/ 0 h 96"/>
                <a:gd name="T10" fmla="*/ 30 w 90"/>
                <a:gd name="T11" fmla="*/ 6 h 96"/>
                <a:gd name="T12" fmla="*/ 18 w 90"/>
                <a:gd name="T13" fmla="*/ 18 h 96"/>
                <a:gd name="T14" fmla="*/ 6 w 90"/>
                <a:gd name="T15" fmla="*/ 30 h 96"/>
                <a:gd name="T16" fmla="*/ 0 w 90"/>
                <a:gd name="T17" fmla="*/ 42 h 96"/>
                <a:gd name="T18" fmla="*/ 6 w 90"/>
                <a:gd name="T19" fmla="*/ 60 h 96"/>
                <a:gd name="T20" fmla="*/ 24 w 90"/>
                <a:gd name="T21" fmla="*/ 78 h 96"/>
                <a:gd name="T22" fmla="*/ 48 w 90"/>
                <a:gd name="T23" fmla="*/ 90 h 96"/>
                <a:gd name="T24" fmla="*/ 66 w 90"/>
                <a:gd name="T25" fmla="*/ 96 h 96"/>
                <a:gd name="T26" fmla="*/ 66 w 90"/>
                <a:gd name="T27" fmla="*/ 96 h 96"/>
                <a:gd name="T28" fmla="*/ 42 w 90"/>
                <a:gd name="T29" fmla="*/ 18 h 96"/>
                <a:gd name="T30" fmla="*/ 60 w 90"/>
                <a:gd name="T31" fmla="*/ 18 h 96"/>
                <a:gd name="T32" fmla="*/ 72 w 90"/>
                <a:gd name="T33" fmla="*/ 24 h 96"/>
                <a:gd name="T34" fmla="*/ 72 w 90"/>
                <a:gd name="T35" fmla="*/ 36 h 96"/>
                <a:gd name="T36" fmla="*/ 72 w 90"/>
                <a:gd name="T37" fmla="*/ 48 h 96"/>
                <a:gd name="T38" fmla="*/ 66 w 90"/>
                <a:gd name="T39" fmla="*/ 72 h 96"/>
                <a:gd name="T40" fmla="*/ 60 w 90"/>
                <a:gd name="T41" fmla="*/ 78 h 96"/>
                <a:gd name="T42" fmla="*/ 60 w 90"/>
                <a:gd name="T43" fmla="*/ 84 h 96"/>
                <a:gd name="T44" fmla="*/ 42 w 90"/>
                <a:gd name="T45" fmla="*/ 72 h 96"/>
                <a:gd name="T46" fmla="*/ 30 w 90"/>
                <a:gd name="T47" fmla="*/ 66 h 96"/>
                <a:gd name="T48" fmla="*/ 18 w 90"/>
                <a:gd name="T49" fmla="*/ 42 h 96"/>
                <a:gd name="T50" fmla="*/ 24 w 90"/>
                <a:gd name="T51" fmla="*/ 30 h 96"/>
                <a:gd name="T52" fmla="*/ 42 w 90"/>
                <a:gd name="T53" fmla="*/ 18 h 96"/>
                <a:gd name="T54" fmla="*/ 42 w 90"/>
                <a:gd name="T55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3" name="Freeform 31"/>
            <p:cNvSpPr>
              <a:spLocks noEditPoints="1"/>
            </p:cNvSpPr>
            <p:nvPr/>
          </p:nvSpPr>
          <p:spPr bwMode="ltGray">
            <a:xfrm>
              <a:off x="5422" y="3603"/>
              <a:ext cx="72" cy="108"/>
            </a:xfrm>
            <a:custGeom>
              <a:avLst/>
              <a:gdLst>
                <a:gd name="T0" fmla="*/ 0 w 72"/>
                <a:gd name="T1" fmla="*/ 90 h 108"/>
                <a:gd name="T2" fmla="*/ 12 w 72"/>
                <a:gd name="T3" fmla="*/ 102 h 108"/>
                <a:gd name="T4" fmla="*/ 24 w 72"/>
                <a:gd name="T5" fmla="*/ 108 h 108"/>
                <a:gd name="T6" fmla="*/ 48 w 72"/>
                <a:gd name="T7" fmla="*/ 108 h 108"/>
                <a:gd name="T8" fmla="*/ 66 w 72"/>
                <a:gd name="T9" fmla="*/ 96 h 108"/>
                <a:gd name="T10" fmla="*/ 72 w 72"/>
                <a:gd name="T11" fmla="*/ 66 h 108"/>
                <a:gd name="T12" fmla="*/ 66 w 72"/>
                <a:gd name="T13" fmla="*/ 42 h 108"/>
                <a:gd name="T14" fmla="*/ 60 w 72"/>
                <a:gd name="T15" fmla="*/ 18 h 108"/>
                <a:gd name="T16" fmla="*/ 48 w 72"/>
                <a:gd name="T17" fmla="*/ 6 h 108"/>
                <a:gd name="T18" fmla="*/ 42 w 72"/>
                <a:gd name="T19" fmla="*/ 0 h 108"/>
                <a:gd name="T20" fmla="*/ 42 w 72"/>
                <a:gd name="T21" fmla="*/ 0 h 108"/>
                <a:gd name="T22" fmla="*/ 36 w 72"/>
                <a:gd name="T23" fmla="*/ 0 h 108"/>
                <a:gd name="T24" fmla="*/ 18 w 72"/>
                <a:gd name="T25" fmla="*/ 24 h 108"/>
                <a:gd name="T26" fmla="*/ 6 w 72"/>
                <a:gd name="T27" fmla="*/ 48 h 108"/>
                <a:gd name="T28" fmla="*/ 0 w 72"/>
                <a:gd name="T29" fmla="*/ 66 h 108"/>
                <a:gd name="T30" fmla="*/ 0 w 72"/>
                <a:gd name="T31" fmla="*/ 90 h 108"/>
                <a:gd name="T32" fmla="*/ 0 w 72"/>
                <a:gd name="T33" fmla="*/ 90 h 108"/>
                <a:gd name="T34" fmla="*/ 12 w 72"/>
                <a:gd name="T35" fmla="*/ 66 h 108"/>
                <a:gd name="T36" fmla="*/ 18 w 72"/>
                <a:gd name="T37" fmla="*/ 48 h 108"/>
                <a:gd name="T38" fmla="*/ 24 w 72"/>
                <a:gd name="T39" fmla="*/ 36 h 108"/>
                <a:gd name="T40" fmla="*/ 30 w 72"/>
                <a:gd name="T41" fmla="*/ 24 h 108"/>
                <a:gd name="T42" fmla="*/ 36 w 72"/>
                <a:gd name="T43" fmla="*/ 18 h 108"/>
                <a:gd name="T44" fmla="*/ 54 w 72"/>
                <a:gd name="T45" fmla="*/ 30 h 108"/>
                <a:gd name="T46" fmla="*/ 60 w 72"/>
                <a:gd name="T47" fmla="*/ 48 h 108"/>
                <a:gd name="T48" fmla="*/ 66 w 72"/>
                <a:gd name="T49" fmla="*/ 72 h 108"/>
                <a:gd name="T50" fmla="*/ 66 w 72"/>
                <a:gd name="T51" fmla="*/ 84 h 108"/>
                <a:gd name="T52" fmla="*/ 54 w 72"/>
                <a:gd name="T53" fmla="*/ 96 h 108"/>
                <a:gd name="T54" fmla="*/ 30 w 72"/>
                <a:gd name="T55" fmla="*/ 102 h 108"/>
                <a:gd name="T56" fmla="*/ 24 w 72"/>
                <a:gd name="T57" fmla="*/ 96 h 108"/>
                <a:gd name="T58" fmla="*/ 12 w 72"/>
                <a:gd name="T59" fmla="*/ 90 h 108"/>
                <a:gd name="T60" fmla="*/ 12 w 72"/>
                <a:gd name="T61" fmla="*/ 78 h 108"/>
                <a:gd name="T62" fmla="*/ 12 w 72"/>
                <a:gd name="T63" fmla="*/ 66 h 108"/>
                <a:gd name="T64" fmla="*/ 12 w 72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4" name="Rectangle 32"/>
            <p:cNvSpPr>
              <a:spLocks noChangeArrowheads="1"/>
            </p:cNvSpPr>
            <p:nvPr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5" name="Rectangle 33"/>
            <p:cNvSpPr>
              <a:spLocks noChangeArrowheads="1"/>
            </p:cNvSpPr>
            <p:nvPr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6" name="AutoShape 34"/>
            <p:cNvSpPr>
              <a:spLocks noChangeArrowheads="1"/>
            </p:cNvSpPr>
            <p:nvPr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7" name="Freeform 35"/>
            <p:cNvSpPr>
              <a:spLocks/>
            </p:cNvSpPr>
            <p:nvPr/>
          </p:nvSpPr>
          <p:spPr bwMode="ltGray">
            <a:xfrm>
              <a:off x="4306" y="1529"/>
              <a:ext cx="252" cy="1576"/>
            </a:xfrm>
            <a:custGeom>
              <a:avLst/>
              <a:gdLst>
                <a:gd name="T0" fmla="*/ 252 w 252"/>
                <a:gd name="T1" fmla="*/ 1576 h 1576"/>
                <a:gd name="T2" fmla="*/ 12 w 252"/>
                <a:gd name="T3" fmla="*/ 84 h 1576"/>
                <a:gd name="T4" fmla="*/ 12 w 252"/>
                <a:gd name="T5" fmla="*/ 60 h 1576"/>
                <a:gd name="T6" fmla="*/ 0 w 252"/>
                <a:gd name="T7" fmla="*/ 12 h 1576"/>
                <a:gd name="T8" fmla="*/ 72 w 252"/>
                <a:gd name="T9" fmla="*/ 0 h 1576"/>
                <a:gd name="T10" fmla="*/ 72 w 252"/>
                <a:gd name="T11" fmla="*/ 0 h 1576"/>
                <a:gd name="T12" fmla="*/ 78 w 252"/>
                <a:gd name="T13" fmla="*/ 48 h 1576"/>
                <a:gd name="T14" fmla="*/ 88 w 252"/>
                <a:gd name="T15" fmla="*/ 66 h 15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8" name="Freeform 36"/>
            <p:cNvSpPr>
              <a:spLocks/>
            </p:cNvSpPr>
            <p:nvPr/>
          </p:nvSpPr>
          <p:spPr bwMode="ltGray">
            <a:xfrm>
              <a:off x="4169" y="1421"/>
              <a:ext cx="317" cy="138"/>
            </a:xfrm>
            <a:custGeom>
              <a:avLst/>
              <a:gdLst>
                <a:gd name="T0" fmla="*/ 161 w 316"/>
                <a:gd name="T1" fmla="*/ 0 h 138"/>
                <a:gd name="T2" fmla="*/ 227 w 316"/>
                <a:gd name="T3" fmla="*/ 6 h 138"/>
                <a:gd name="T4" fmla="*/ 275 w 316"/>
                <a:gd name="T5" fmla="*/ 36 h 138"/>
                <a:gd name="T6" fmla="*/ 304 w 316"/>
                <a:gd name="T7" fmla="*/ 78 h 138"/>
                <a:gd name="T8" fmla="*/ 316 w 316"/>
                <a:gd name="T9" fmla="*/ 138 h 138"/>
                <a:gd name="T10" fmla="*/ 0 w 316"/>
                <a:gd name="T11" fmla="*/ 138 h 138"/>
                <a:gd name="T12" fmla="*/ 11 w 316"/>
                <a:gd name="T13" fmla="*/ 78 h 138"/>
                <a:gd name="T14" fmla="*/ 47 w 316"/>
                <a:gd name="T15" fmla="*/ 36 h 138"/>
                <a:gd name="T16" fmla="*/ 95 w 316"/>
                <a:gd name="T17" fmla="*/ 6 h 138"/>
                <a:gd name="T18" fmla="*/ 161 w 316"/>
                <a:gd name="T19" fmla="*/ 0 h 138"/>
                <a:gd name="T20" fmla="*/ 161 w 316"/>
                <a:gd name="T21" fmla="*/ 0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13349" name="Rectangle 37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3350" name="Rectangle 38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3351" name="Rectangle 39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52" name="Rectangle 40"/>
          <p:cNvSpPr>
            <a:spLocks noGrp="1" noChangeArrowheads="1"/>
          </p:cNvSpPr>
          <p:nvPr>
            <p:ph type="ctrTitle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3353" name="Rectangle 4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D83A2897-9958-4100-B24D-BB334043EE74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471729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77708F-8954-4782-820C-B6D2A96951EB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61088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03B186-BA13-4709-B3D3-E5B411099877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637708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009B1F-657E-4636-95C9-E1C9297F0AFB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222019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36795E-3719-42A8-8FC2-BCC3456DE321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786835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838C41-CFEF-4FCB-B6A7-B8A68317D48A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211089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375F6A-DC4C-43E0-88F4-107EC685E258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386115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3F8224-F16E-46DB-A987-AA4E5186D092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728356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544165-027D-4E3E-B744-A6AD8BC1D489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9997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70145C-B14D-49CF-AF2C-2CE3A44E7724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743389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2178E3-AED6-40BA-AE08-37B5E47B1312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95361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50000">
              <a:schemeClr val="bg1"/>
            </a:gs>
            <a:gs pos="100000">
              <a:schemeClr val="bg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90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12291" name="Rectangle 3"/>
            <p:cNvSpPr>
              <a:spLocks noChangeArrowheads="1"/>
            </p:cNvSpPr>
            <p:nvPr userDrawn="1"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2" name="Oval 4"/>
            <p:cNvSpPr>
              <a:spLocks noChangeArrowheads="1"/>
            </p:cNvSpPr>
            <p:nvPr userDrawn="1"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3" name="Rectangle 5"/>
            <p:cNvSpPr>
              <a:spLocks noChangeArrowheads="1"/>
            </p:cNvSpPr>
            <p:nvPr userDrawn="1"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4" name="Freeform 6"/>
            <p:cNvSpPr>
              <a:spLocks noEditPoints="1"/>
            </p:cNvSpPr>
            <p:nvPr userDrawn="1"/>
          </p:nvSpPr>
          <p:spPr bwMode="ltGray">
            <a:xfrm>
              <a:off x="4871" y="3508"/>
              <a:ext cx="66" cy="96"/>
            </a:xfrm>
            <a:custGeom>
              <a:avLst/>
              <a:gdLst>
                <a:gd name="T0" fmla="*/ 18 w 66"/>
                <a:gd name="T1" fmla="*/ 96 h 96"/>
                <a:gd name="T2" fmla="*/ 42 w 66"/>
                <a:gd name="T3" fmla="*/ 78 h 96"/>
                <a:gd name="T4" fmla="*/ 60 w 66"/>
                <a:gd name="T5" fmla="*/ 60 h 96"/>
                <a:gd name="T6" fmla="*/ 66 w 66"/>
                <a:gd name="T7" fmla="*/ 36 h 96"/>
                <a:gd name="T8" fmla="*/ 60 w 66"/>
                <a:gd name="T9" fmla="*/ 12 h 96"/>
                <a:gd name="T10" fmla="*/ 36 w 66"/>
                <a:gd name="T11" fmla="*/ 0 h 96"/>
                <a:gd name="T12" fmla="*/ 24 w 66"/>
                <a:gd name="T13" fmla="*/ 6 h 96"/>
                <a:gd name="T14" fmla="*/ 12 w 66"/>
                <a:gd name="T15" fmla="*/ 12 h 96"/>
                <a:gd name="T16" fmla="*/ 0 w 66"/>
                <a:gd name="T17" fmla="*/ 36 h 96"/>
                <a:gd name="T18" fmla="*/ 0 w 66"/>
                <a:gd name="T19" fmla="*/ 60 h 96"/>
                <a:gd name="T20" fmla="*/ 12 w 66"/>
                <a:gd name="T21" fmla="*/ 84 h 96"/>
                <a:gd name="T22" fmla="*/ 18 w 66"/>
                <a:gd name="T23" fmla="*/ 96 h 96"/>
                <a:gd name="T24" fmla="*/ 18 w 66"/>
                <a:gd name="T25" fmla="*/ 96 h 96"/>
                <a:gd name="T26" fmla="*/ 42 w 66"/>
                <a:gd name="T27" fmla="*/ 18 h 96"/>
                <a:gd name="T28" fmla="*/ 54 w 66"/>
                <a:gd name="T29" fmla="*/ 24 h 96"/>
                <a:gd name="T30" fmla="*/ 60 w 66"/>
                <a:gd name="T31" fmla="*/ 36 h 96"/>
                <a:gd name="T32" fmla="*/ 60 w 66"/>
                <a:gd name="T33" fmla="*/ 48 h 96"/>
                <a:gd name="T34" fmla="*/ 54 w 66"/>
                <a:gd name="T35" fmla="*/ 54 h 96"/>
                <a:gd name="T36" fmla="*/ 36 w 66"/>
                <a:gd name="T37" fmla="*/ 72 h 96"/>
                <a:gd name="T38" fmla="*/ 24 w 66"/>
                <a:gd name="T39" fmla="*/ 78 h 96"/>
                <a:gd name="T40" fmla="*/ 24 w 66"/>
                <a:gd name="T41" fmla="*/ 78 h 96"/>
                <a:gd name="T42" fmla="*/ 12 w 66"/>
                <a:gd name="T43" fmla="*/ 48 h 96"/>
                <a:gd name="T44" fmla="*/ 18 w 66"/>
                <a:gd name="T45" fmla="*/ 24 h 96"/>
                <a:gd name="T46" fmla="*/ 30 w 66"/>
                <a:gd name="T47" fmla="*/ 18 h 96"/>
                <a:gd name="T48" fmla="*/ 42 w 66"/>
                <a:gd name="T49" fmla="*/ 18 h 96"/>
                <a:gd name="T50" fmla="*/ 42 w 66"/>
                <a:gd name="T51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5" name="Rectangle 7"/>
            <p:cNvSpPr>
              <a:spLocks noChangeArrowheads="1"/>
            </p:cNvSpPr>
            <p:nvPr userDrawn="1"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6" name="Rectangle 8"/>
            <p:cNvSpPr>
              <a:spLocks noChangeArrowheads="1"/>
            </p:cNvSpPr>
            <p:nvPr userDrawn="1"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7" name="Rectangle 9"/>
            <p:cNvSpPr>
              <a:spLocks noChangeArrowheads="1"/>
            </p:cNvSpPr>
            <p:nvPr userDrawn="1"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8" name="Rectangle 10"/>
            <p:cNvSpPr>
              <a:spLocks noChangeArrowheads="1"/>
            </p:cNvSpPr>
            <p:nvPr userDrawn="1"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9" name="Rectangle 11"/>
            <p:cNvSpPr>
              <a:spLocks noChangeArrowheads="1"/>
            </p:cNvSpPr>
            <p:nvPr userDrawn="1"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0" name="Freeform 12"/>
            <p:cNvSpPr>
              <a:spLocks/>
            </p:cNvSpPr>
            <p:nvPr userDrawn="1"/>
          </p:nvSpPr>
          <p:spPr bwMode="ltGray">
            <a:xfrm>
              <a:off x="4007" y="3021"/>
              <a:ext cx="623" cy="156"/>
            </a:xfrm>
            <a:custGeom>
              <a:avLst/>
              <a:gdLst>
                <a:gd name="T0" fmla="*/ 6 w 623"/>
                <a:gd name="T1" fmla="*/ 18 h 156"/>
                <a:gd name="T2" fmla="*/ 162 w 623"/>
                <a:gd name="T3" fmla="*/ 36 h 156"/>
                <a:gd name="T4" fmla="*/ 251 w 623"/>
                <a:gd name="T5" fmla="*/ 36 h 156"/>
                <a:gd name="T6" fmla="*/ 354 w 623"/>
                <a:gd name="T7" fmla="*/ 30 h 156"/>
                <a:gd name="T8" fmla="*/ 473 w 623"/>
                <a:gd name="T9" fmla="*/ 18 h 156"/>
                <a:gd name="T10" fmla="*/ 611 w 623"/>
                <a:gd name="T11" fmla="*/ 0 h 156"/>
                <a:gd name="T12" fmla="*/ 623 w 623"/>
                <a:gd name="T13" fmla="*/ 114 h 156"/>
                <a:gd name="T14" fmla="*/ 497 w 623"/>
                <a:gd name="T15" fmla="*/ 138 h 156"/>
                <a:gd name="T16" fmla="*/ 414 w 623"/>
                <a:gd name="T17" fmla="*/ 150 h 156"/>
                <a:gd name="T18" fmla="*/ 318 w 623"/>
                <a:gd name="T19" fmla="*/ 156 h 156"/>
                <a:gd name="T20" fmla="*/ 215 w 623"/>
                <a:gd name="T21" fmla="*/ 156 h 156"/>
                <a:gd name="T22" fmla="*/ 108 w 623"/>
                <a:gd name="T23" fmla="*/ 150 h 156"/>
                <a:gd name="T24" fmla="*/ 0 w 623"/>
                <a:gd name="T25" fmla="*/ 132 h 156"/>
                <a:gd name="T26" fmla="*/ 6 w 623"/>
                <a:gd name="T27" fmla="*/ 18 h 156"/>
                <a:gd name="T28" fmla="*/ 6 w 623"/>
                <a:gd name="T29" fmla="*/ 18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1" name="Freeform 13"/>
            <p:cNvSpPr>
              <a:spLocks/>
            </p:cNvSpPr>
            <p:nvPr userDrawn="1"/>
          </p:nvSpPr>
          <p:spPr bwMode="ltGray">
            <a:xfrm>
              <a:off x="4762" y="3591"/>
              <a:ext cx="996" cy="126"/>
            </a:xfrm>
            <a:custGeom>
              <a:avLst/>
              <a:gdLst>
                <a:gd name="T0" fmla="*/ 754 w 993"/>
                <a:gd name="T1" fmla="*/ 6 h 126"/>
                <a:gd name="T2" fmla="*/ 652 w 993"/>
                <a:gd name="T3" fmla="*/ 6 h 126"/>
                <a:gd name="T4" fmla="*/ 563 w 993"/>
                <a:gd name="T5" fmla="*/ 6 h 126"/>
                <a:gd name="T6" fmla="*/ 479 w 993"/>
                <a:gd name="T7" fmla="*/ 6 h 126"/>
                <a:gd name="T8" fmla="*/ 401 w 993"/>
                <a:gd name="T9" fmla="*/ 6 h 126"/>
                <a:gd name="T10" fmla="*/ 335 w 993"/>
                <a:gd name="T11" fmla="*/ 0 h 126"/>
                <a:gd name="T12" fmla="*/ 276 w 993"/>
                <a:gd name="T13" fmla="*/ 0 h 126"/>
                <a:gd name="T14" fmla="*/ 222 w 993"/>
                <a:gd name="T15" fmla="*/ 0 h 126"/>
                <a:gd name="T16" fmla="*/ 180 w 993"/>
                <a:gd name="T17" fmla="*/ 6 h 126"/>
                <a:gd name="T18" fmla="*/ 138 w 993"/>
                <a:gd name="T19" fmla="*/ 6 h 126"/>
                <a:gd name="T20" fmla="*/ 108 w 993"/>
                <a:gd name="T21" fmla="*/ 6 h 126"/>
                <a:gd name="T22" fmla="*/ 54 w 993"/>
                <a:gd name="T23" fmla="*/ 6 h 126"/>
                <a:gd name="T24" fmla="*/ 24 w 993"/>
                <a:gd name="T25" fmla="*/ 12 h 126"/>
                <a:gd name="T26" fmla="*/ 6 w 993"/>
                <a:gd name="T27" fmla="*/ 18 h 126"/>
                <a:gd name="T28" fmla="*/ 0 w 993"/>
                <a:gd name="T29" fmla="*/ 24 h 126"/>
                <a:gd name="T30" fmla="*/ 12 w 993"/>
                <a:gd name="T31" fmla="*/ 42 h 126"/>
                <a:gd name="T32" fmla="*/ 18 w 993"/>
                <a:gd name="T33" fmla="*/ 48 h 126"/>
                <a:gd name="T34" fmla="*/ 30 w 993"/>
                <a:gd name="T35" fmla="*/ 54 h 126"/>
                <a:gd name="T36" fmla="*/ 60 w 993"/>
                <a:gd name="T37" fmla="*/ 60 h 126"/>
                <a:gd name="T38" fmla="*/ 90 w 993"/>
                <a:gd name="T39" fmla="*/ 72 h 126"/>
                <a:gd name="T40" fmla="*/ 144 w 993"/>
                <a:gd name="T41" fmla="*/ 84 h 126"/>
                <a:gd name="T42" fmla="*/ 210 w 993"/>
                <a:gd name="T43" fmla="*/ 90 h 126"/>
                <a:gd name="T44" fmla="*/ 293 w 993"/>
                <a:gd name="T45" fmla="*/ 102 h 126"/>
                <a:gd name="T46" fmla="*/ 389 w 993"/>
                <a:gd name="T47" fmla="*/ 108 h 126"/>
                <a:gd name="T48" fmla="*/ 503 w 993"/>
                <a:gd name="T49" fmla="*/ 120 h 126"/>
                <a:gd name="T50" fmla="*/ 622 w 993"/>
                <a:gd name="T51" fmla="*/ 120 h 126"/>
                <a:gd name="T52" fmla="*/ 754 w 993"/>
                <a:gd name="T53" fmla="*/ 126 h 126"/>
                <a:gd name="T54" fmla="*/ 873 w 993"/>
                <a:gd name="T55" fmla="*/ 126 h 126"/>
                <a:gd name="T56" fmla="*/ 993 w 993"/>
                <a:gd name="T57" fmla="*/ 126 h 126"/>
                <a:gd name="T58" fmla="*/ 993 w 993"/>
                <a:gd name="T59" fmla="*/ 12 h 126"/>
                <a:gd name="T60" fmla="*/ 879 w 993"/>
                <a:gd name="T61" fmla="*/ 12 h 126"/>
                <a:gd name="T62" fmla="*/ 754 w 993"/>
                <a:gd name="T63" fmla="*/ 6 h 126"/>
                <a:gd name="T64" fmla="*/ 754 w 993"/>
                <a:gd name="T65" fmla="*/ 6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2" name="Freeform 14"/>
            <p:cNvSpPr>
              <a:spLocks/>
            </p:cNvSpPr>
            <p:nvPr userDrawn="1"/>
          </p:nvSpPr>
          <p:spPr bwMode="ltGray">
            <a:xfrm>
              <a:off x="4786" y="3645"/>
              <a:ext cx="972" cy="245"/>
            </a:xfrm>
            <a:custGeom>
              <a:avLst/>
              <a:gdLst>
                <a:gd name="T0" fmla="*/ 0 w 969"/>
                <a:gd name="T1" fmla="*/ 0 h 245"/>
                <a:gd name="T2" fmla="*/ 24 w 969"/>
                <a:gd name="T3" fmla="*/ 54 h 245"/>
                <a:gd name="T4" fmla="*/ 66 w 969"/>
                <a:gd name="T5" fmla="*/ 96 h 245"/>
                <a:gd name="T6" fmla="*/ 120 w 969"/>
                <a:gd name="T7" fmla="*/ 137 h 245"/>
                <a:gd name="T8" fmla="*/ 198 w 969"/>
                <a:gd name="T9" fmla="*/ 173 h 245"/>
                <a:gd name="T10" fmla="*/ 293 w 969"/>
                <a:gd name="T11" fmla="*/ 203 h 245"/>
                <a:gd name="T12" fmla="*/ 353 w 969"/>
                <a:gd name="T13" fmla="*/ 215 h 245"/>
                <a:gd name="T14" fmla="*/ 413 w 969"/>
                <a:gd name="T15" fmla="*/ 227 h 245"/>
                <a:gd name="T16" fmla="*/ 479 w 969"/>
                <a:gd name="T17" fmla="*/ 233 h 245"/>
                <a:gd name="T18" fmla="*/ 556 w 969"/>
                <a:gd name="T19" fmla="*/ 239 h 245"/>
                <a:gd name="T20" fmla="*/ 634 w 969"/>
                <a:gd name="T21" fmla="*/ 245 h 245"/>
                <a:gd name="T22" fmla="*/ 724 w 969"/>
                <a:gd name="T23" fmla="*/ 245 h 245"/>
                <a:gd name="T24" fmla="*/ 855 w 969"/>
                <a:gd name="T25" fmla="*/ 245 h 245"/>
                <a:gd name="T26" fmla="*/ 969 w 969"/>
                <a:gd name="T27" fmla="*/ 239 h 245"/>
                <a:gd name="T28" fmla="*/ 969 w 969"/>
                <a:gd name="T29" fmla="*/ 60 h 245"/>
                <a:gd name="T30" fmla="*/ 700 w 969"/>
                <a:gd name="T31" fmla="*/ 60 h 245"/>
                <a:gd name="T32" fmla="*/ 503 w 969"/>
                <a:gd name="T33" fmla="*/ 54 h 245"/>
                <a:gd name="T34" fmla="*/ 317 w 969"/>
                <a:gd name="T35" fmla="*/ 42 h 245"/>
                <a:gd name="T36" fmla="*/ 150 w 969"/>
                <a:gd name="T37" fmla="*/ 24 h 245"/>
                <a:gd name="T38" fmla="*/ 72 w 969"/>
                <a:gd name="T39" fmla="*/ 12 h 245"/>
                <a:gd name="T40" fmla="*/ 0 w 969"/>
                <a:gd name="T41" fmla="*/ 0 h 245"/>
                <a:gd name="T42" fmla="*/ 0 w 969"/>
                <a:gd name="T43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3" name="Freeform 15"/>
            <p:cNvSpPr>
              <a:spLocks/>
            </p:cNvSpPr>
            <p:nvPr userDrawn="1"/>
          </p:nvSpPr>
          <p:spPr bwMode="ltGray">
            <a:xfrm>
              <a:off x="4804" y="3591"/>
              <a:ext cx="954" cy="90"/>
            </a:xfrm>
            <a:custGeom>
              <a:avLst/>
              <a:gdLst>
                <a:gd name="T0" fmla="*/ 700 w 951"/>
                <a:gd name="T1" fmla="*/ 0 h 90"/>
                <a:gd name="T2" fmla="*/ 598 w 951"/>
                <a:gd name="T3" fmla="*/ 0 h 90"/>
                <a:gd name="T4" fmla="*/ 515 w 951"/>
                <a:gd name="T5" fmla="*/ 0 h 90"/>
                <a:gd name="T6" fmla="*/ 431 w 951"/>
                <a:gd name="T7" fmla="*/ 0 h 90"/>
                <a:gd name="T8" fmla="*/ 365 w 951"/>
                <a:gd name="T9" fmla="*/ 0 h 90"/>
                <a:gd name="T10" fmla="*/ 299 w 951"/>
                <a:gd name="T11" fmla="*/ 0 h 90"/>
                <a:gd name="T12" fmla="*/ 245 w 951"/>
                <a:gd name="T13" fmla="*/ 0 h 90"/>
                <a:gd name="T14" fmla="*/ 198 w 951"/>
                <a:gd name="T15" fmla="*/ 0 h 90"/>
                <a:gd name="T16" fmla="*/ 162 w 951"/>
                <a:gd name="T17" fmla="*/ 0 h 90"/>
                <a:gd name="T18" fmla="*/ 126 w 951"/>
                <a:gd name="T19" fmla="*/ 6 h 90"/>
                <a:gd name="T20" fmla="*/ 96 w 951"/>
                <a:gd name="T21" fmla="*/ 6 h 90"/>
                <a:gd name="T22" fmla="*/ 54 w 951"/>
                <a:gd name="T23" fmla="*/ 12 h 90"/>
                <a:gd name="T24" fmla="*/ 30 w 951"/>
                <a:gd name="T25" fmla="*/ 12 h 90"/>
                <a:gd name="T26" fmla="*/ 12 w 951"/>
                <a:gd name="T27" fmla="*/ 18 h 90"/>
                <a:gd name="T28" fmla="*/ 6 w 951"/>
                <a:gd name="T29" fmla="*/ 18 h 90"/>
                <a:gd name="T30" fmla="*/ 0 w 951"/>
                <a:gd name="T31" fmla="*/ 24 h 90"/>
                <a:gd name="T32" fmla="*/ 6 w 951"/>
                <a:gd name="T33" fmla="*/ 30 h 90"/>
                <a:gd name="T34" fmla="*/ 24 w 951"/>
                <a:gd name="T35" fmla="*/ 36 h 90"/>
                <a:gd name="T36" fmla="*/ 54 w 951"/>
                <a:gd name="T37" fmla="*/ 42 h 90"/>
                <a:gd name="T38" fmla="*/ 102 w 951"/>
                <a:gd name="T39" fmla="*/ 54 h 90"/>
                <a:gd name="T40" fmla="*/ 168 w 951"/>
                <a:gd name="T41" fmla="*/ 60 h 90"/>
                <a:gd name="T42" fmla="*/ 251 w 951"/>
                <a:gd name="T43" fmla="*/ 66 h 90"/>
                <a:gd name="T44" fmla="*/ 341 w 951"/>
                <a:gd name="T45" fmla="*/ 78 h 90"/>
                <a:gd name="T46" fmla="*/ 449 w 951"/>
                <a:gd name="T47" fmla="*/ 84 h 90"/>
                <a:gd name="T48" fmla="*/ 568 w 951"/>
                <a:gd name="T49" fmla="*/ 84 h 90"/>
                <a:gd name="T50" fmla="*/ 694 w 951"/>
                <a:gd name="T51" fmla="*/ 90 h 90"/>
                <a:gd name="T52" fmla="*/ 825 w 951"/>
                <a:gd name="T53" fmla="*/ 90 h 90"/>
                <a:gd name="T54" fmla="*/ 951 w 951"/>
                <a:gd name="T55" fmla="*/ 90 h 90"/>
                <a:gd name="T56" fmla="*/ 951 w 951"/>
                <a:gd name="T57" fmla="*/ 6 h 90"/>
                <a:gd name="T58" fmla="*/ 831 w 951"/>
                <a:gd name="T59" fmla="*/ 6 h 90"/>
                <a:gd name="T60" fmla="*/ 772 w 951"/>
                <a:gd name="T61" fmla="*/ 6 h 90"/>
                <a:gd name="T62" fmla="*/ 700 w 951"/>
                <a:gd name="T63" fmla="*/ 0 h 90"/>
                <a:gd name="T64" fmla="*/ 700 w 951"/>
                <a:gd name="T65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4" name="Freeform 16"/>
            <p:cNvSpPr>
              <a:spLocks/>
            </p:cNvSpPr>
            <p:nvPr userDrawn="1"/>
          </p:nvSpPr>
          <p:spPr bwMode="ltGray">
            <a:xfrm>
              <a:off x="3059" y="1541"/>
              <a:ext cx="102" cy="155"/>
            </a:xfrm>
            <a:custGeom>
              <a:avLst/>
              <a:gdLst>
                <a:gd name="T0" fmla="*/ 102 w 102"/>
                <a:gd name="T1" fmla="*/ 0 h 155"/>
                <a:gd name="T2" fmla="*/ 0 w 102"/>
                <a:gd name="T3" fmla="*/ 12 h 155"/>
                <a:gd name="T4" fmla="*/ 30 w 102"/>
                <a:gd name="T5" fmla="*/ 72 h 155"/>
                <a:gd name="T6" fmla="*/ 30 w 102"/>
                <a:gd name="T7" fmla="*/ 155 h 155"/>
                <a:gd name="T8" fmla="*/ 72 w 102"/>
                <a:gd name="T9" fmla="*/ 155 h 155"/>
                <a:gd name="T10" fmla="*/ 72 w 102"/>
                <a:gd name="T11" fmla="*/ 66 h 155"/>
                <a:gd name="T12" fmla="*/ 102 w 102"/>
                <a:gd name="T13" fmla="*/ 0 h 155"/>
                <a:gd name="T14" fmla="*/ 102 w 102"/>
                <a:gd name="T15" fmla="*/ 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5" name="Freeform 17"/>
            <p:cNvSpPr>
              <a:spLocks noEditPoints="1"/>
            </p:cNvSpPr>
            <p:nvPr userDrawn="1"/>
          </p:nvSpPr>
          <p:spPr bwMode="ltGray">
            <a:xfrm>
              <a:off x="3059" y="1690"/>
              <a:ext cx="90" cy="96"/>
            </a:xfrm>
            <a:custGeom>
              <a:avLst/>
              <a:gdLst>
                <a:gd name="T0" fmla="*/ 48 w 90"/>
                <a:gd name="T1" fmla="*/ 96 h 96"/>
                <a:gd name="T2" fmla="*/ 72 w 90"/>
                <a:gd name="T3" fmla="*/ 72 h 96"/>
                <a:gd name="T4" fmla="*/ 84 w 90"/>
                <a:gd name="T5" fmla="*/ 48 h 96"/>
                <a:gd name="T6" fmla="*/ 90 w 90"/>
                <a:gd name="T7" fmla="*/ 36 h 96"/>
                <a:gd name="T8" fmla="*/ 84 w 90"/>
                <a:gd name="T9" fmla="*/ 24 h 96"/>
                <a:gd name="T10" fmla="*/ 66 w 90"/>
                <a:gd name="T11" fmla="*/ 6 h 96"/>
                <a:gd name="T12" fmla="*/ 42 w 90"/>
                <a:gd name="T13" fmla="*/ 0 h 96"/>
                <a:gd name="T14" fmla="*/ 24 w 90"/>
                <a:gd name="T15" fmla="*/ 0 h 96"/>
                <a:gd name="T16" fmla="*/ 12 w 90"/>
                <a:gd name="T17" fmla="*/ 12 h 96"/>
                <a:gd name="T18" fmla="*/ 6 w 90"/>
                <a:gd name="T19" fmla="*/ 24 h 96"/>
                <a:gd name="T20" fmla="*/ 0 w 90"/>
                <a:gd name="T21" fmla="*/ 36 h 96"/>
                <a:gd name="T22" fmla="*/ 12 w 90"/>
                <a:gd name="T23" fmla="*/ 66 h 96"/>
                <a:gd name="T24" fmla="*/ 30 w 90"/>
                <a:gd name="T25" fmla="*/ 84 h 96"/>
                <a:gd name="T26" fmla="*/ 48 w 90"/>
                <a:gd name="T27" fmla="*/ 96 h 96"/>
                <a:gd name="T28" fmla="*/ 48 w 90"/>
                <a:gd name="T29" fmla="*/ 96 h 96"/>
                <a:gd name="T30" fmla="*/ 48 w 90"/>
                <a:gd name="T31" fmla="*/ 12 h 96"/>
                <a:gd name="T32" fmla="*/ 66 w 90"/>
                <a:gd name="T33" fmla="*/ 18 h 96"/>
                <a:gd name="T34" fmla="*/ 72 w 90"/>
                <a:gd name="T35" fmla="*/ 24 h 96"/>
                <a:gd name="T36" fmla="*/ 72 w 90"/>
                <a:gd name="T37" fmla="*/ 36 h 96"/>
                <a:gd name="T38" fmla="*/ 72 w 90"/>
                <a:gd name="T39" fmla="*/ 48 h 96"/>
                <a:gd name="T40" fmla="*/ 54 w 90"/>
                <a:gd name="T41" fmla="*/ 66 h 96"/>
                <a:gd name="T42" fmla="*/ 48 w 90"/>
                <a:gd name="T43" fmla="*/ 78 h 96"/>
                <a:gd name="T44" fmla="*/ 30 w 90"/>
                <a:gd name="T45" fmla="*/ 66 h 96"/>
                <a:gd name="T46" fmla="*/ 24 w 90"/>
                <a:gd name="T47" fmla="*/ 48 h 96"/>
                <a:gd name="T48" fmla="*/ 18 w 90"/>
                <a:gd name="T49" fmla="*/ 30 h 96"/>
                <a:gd name="T50" fmla="*/ 30 w 90"/>
                <a:gd name="T51" fmla="*/ 12 h 96"/>
                <a:gd name="T52" fmla="*/ 48 w 90"/>
                <a:gd name="T53" fmla="*/ 12 h 96"/>
                <a:gd name="T54" fmla="*/ 48 w 90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6" name="Freeform 18"/>
            <p:cNvSpPr>
              <a:spLocks noEditPoints="1"/>
            </p:cNvSpPr>
            <p:nvPr userDrawn="1"/>
          </p:nvSpPr>
          <p:spPr bwMode="ltGray">
            <a:xfrm>
              <a:off x="3059" y="1768"/>
              <a:ext cx="90" cy="108"/>
            </a:xfrm>
            <a:custGeom>
              <a:avLst/>
              <a:gdLst>
                <a:gd name="T0" fmla="*/ 0 w 90"/>
                <a:gd name="T1" fmla="*/ 90 h 108"/>
                <a:gd name="T2" fmla="*/ 12 w 90"/>
                <a:gd name="T3" fmla="*/ 102 h 108"/>
                <a:gd name="T4" fmla="*/ 24 w 90"/>
                <a:gd name="T5" fmla="*/ 108 h 108"/>
                <a:gd name="T6" fmla="*/ 54 w 90"/>
                <a:gd name="T7" fmla="*/ 108 h 108"/>
                <a:gd name="T8" fmla="*/ 78 w 90"/>
                <a:gd name="T9" fmla="*/ 96 h 108"/>
                <a:gd name="T10" fmla="*/ 90 w 90"/>
                <a:gd name="T11" fmla="*/ 72 h 108"/>
                <a:gd name="T12" fmla="*/ 84 w 90"/>
                <a:gd name="T13" fmla="*/ 42 h 108"/>
                <a:gd name="T14" fmla="*/ 66 w 90"/>
                <a:gd name="T15" fmla="*/ 24 h 108"/>
                <a:gd name="T16" fmla="*/ 54 w 90"/>
                <a:gd name="T17" fmla="*/ 12 h 108"/>
                <a:gd name="T18" fmla="*/ 48 w 90"/>
                <a:gd name="T19" fmla="*/ 6 h 108"/>
                <a:gd name="T20" fmla="*/ 48 w 90"/>
                <a:gd name="T21" fmla="*/ 6 h 108"/>
                <a:gd name="T22" fmla="*/ 48 w 90"/>
                <a:gd name="T23" fmla="*/ 0 h 108"/>
                <a:gd name="T24" fmla="*/ 24 w 90"/>
                <a:gd name="T25" fmla="*/ 24 h 108"/>
                <a:gd name="T26" fmla="*/ 6 w 90"/>
                <a:gd name="T27" fmla="*/ 48 h 108"/>
                <a:gd name="T28" fmla="*/ 0 w 90"/>
                <a:gd name="T29" fmla="*/ 66 h 108"/>
                <a:gd name="T30" fmla="*/ 0 w 90"/>
                <a:gd name="T31" fmla="*/ 90 h 108"/>
                <a:gd name="T32" fmla="*/ 0 w 90"/>
                <a:gd name="T33" fmla="*/ 90 h 108"/>
                <a:gd name="T34" fmla="*/ 12 w 90"/>
                <a:gd name="T35" fmla="*/ 66 h 108"/>
                <a:gd name="T36" fmla="*/ 18 w 90"/>
                <a:gd name="T37" fmla="*/ 48 h 108"/>
                <a:gd name="T38" fmla="*/ 30 w 90"/>
                <a:gd name="T39" fmla="*/ 36 h 108"/>
                <a:gd name="T40" fmla="*/ 42 w 90"/>
                <a:gd name="T41" fmla="*/ 24 h 108"/>
                <a:gd name="T42" fmla="*/ 48 w 90"/>
                <a:gd name="T43" fmla="*/ 18 h 108"/>
                <a:gd name="T44" fmla="*/ 66 w 90"/>
                <a:gd name="T45" fmla="*/ 30 h 108"/>
                <a:gd name="T46" fmla="*/ 72 w 90"/>
                <a:gd name="T47" fmla="*/ 48 h 108"/>
                <a:gd name="T48" fmla="*/ 78 w 90"/>
                <a:gd name="T49" fmla="*/ 72 h 108"/>
                <a:gd name="T50" fmla="*/ 78 w 90"/>
                <a:gd name="T51" fmla="*/ 84 h 108"/>
                <a:gd name="T52" fmla="*/ 66 w 90"/>
                <a:gd name="T53" fmla="*/ 96 h 108"/>
                <a:gd name="T54" fmla="*/ 42 w 90"/>
                <a:gd name="T55" fmla="*/ 102 h 108"/>
                <a:gd name="T56" fmla="*/ 30 w 90"/>
                <a:gd name="T57" fmla="*/ 96 h 108"/>
                <a:gd name="T58" fmla="*/ 18 w 90"/>
                <a:gd name="T59" fmla="*/ 90 h 108"/>
                <a:gd name="T60" fmla="*/ 12 w 90"/>
                <a:gd name="T61" fmla="*/ 78 h 108"/>
                <a:gd name="T62" fmla="*/ 12 w 90"/>
                <a:gd name="T63" fmla="*/ 66 h 108"/>
                <a:gd name="T64" fmla="*/ 12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7" name="Freeform 19"/>
            <p:cNvSpPr>
              <a:spLocks/>
            </p:cNvSpPr>
            <p:nvPr userDrawn="1"/>
          </p:nvSpPr>
          <p:spPr bwMode="ltGray">
            <a:xfrm>
              <a:off x="5470" y="1205"/>
              <a:ext cx="102" cy="156"/>
            </a:xfrm>
            <a:custGeom>
              <a:avLst/>
              <a:gdLst>
                <a:gd name="T0" fmla="*/ 102 w 102"/>
                <a:gd name="T1" fmla="*/ 0 h 156"/>
                <a:gd name="T2" fmla="*/ 0 w 102"/>
                <a:gd name="T3" fmla="*/ 6 h 156"/>
                <a:gd name="T4" fmla="*/ 30 w 102"/>
                <a:gd name="T5" fmla="*/ 72 h 156"/>
                <a:gd name="T6" fmla="*/ 30 w 102"/>
                <a:gd name="T7" fmla="*/ 156 h 156"/>
                <a:gd name="T8" fmla="*/ 72 w 102"/>
                <a:gd name="T9" fmla="*/ 156 h 156"/>
                <a:gd name="T10" fmla="*/ 72 w 102"/>
                <a:gd name="T11" fmla="*/ 66 h 156"/>
                <a:gd name="T12" fmla="*/ 102 w 102"/>
                <a:gd name="T13" fmla="*/ 0 h 156"/>
                <a:gd name="T14" fmla="*/ 102 w 102"/>
                <a:gd name="T15" fmla="*/ 0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8" name="Freeform 20"/>
            <p:cNvSpPr>
              <a:spLocks noEditPoints="1"/>
            </p:cNvSpPr>
            <p:nvPr userDrawn="1"/>
          </p:nvSpPr>
          <p:spPr bwMode="ltGray">
            <a:xfrm>
              <a:off x="5476" y="1349"/>
              <a:ext cx="84" cy="96"/>
            </a:xfrm>
            <a:custGeom>
              <a:avLst/>
              <a:gdLst>
                <a:gd name="T0" fmla="*/ 42 w 84"/>
                <a:gd name="T1" fmla="*/ 96 h 96"/>
                <a:gd name="T2" fmla="*/ 66 w 84"/>
                <a:gd name="T3" fmla="*/ 78 h 96"/>
                <a:gd name="T4" fmla="*/ 84 w 84"/>
                <a:gd name="T5" fmla="*/ 54 h 96"/>
                <a:gd name="T6" fmla="*/ 84 w 84"/>
                <a:gd name="T7" fmla="*/ 30 h 96"/>
                <a:gd name="T8" fmla="*/ 66 w 84"/>
                <a:gd name="T9" fmla="*/ 6 h 96"/>
                <a:gd name="T10" fmla="*/ 42 w 84"/>
                <a:gd name="T11" fmla="*/ 0 h 96"/>
                <a:gd name="T12" fmla="*/ 24 w 84"/>
                <a:gd name="T13" fmla="*/ 6 h 96"/>
                <a:gd name="T14" fmla="*/ 12 w 84"/>
                <a:gd name="T15" fmla="*/ 18 h 96"/>
                <a:gd name="T16" fmla="*/ 6 w 84"/>
                <a:gd name="T17" fmla="*/ 30 h 96"/>
                <a:gd name="T18" fmla="*/ 0 w 84"/>
                <a:gd name="T19" fmla="*/ 42 h 96"/>
                <a:gd name="T20" fmla="*/ 12 w 84"/>
                <a:gd name="T21" fmla="*/ 66 h 96"/>
                <a:gd name="T22" fmla="*/ 30 w 84"/>
                <a:gd name="T23" fmla="*/ 84 h 96"/>
                <a:gd name="T24" fmla="*/ 42 w 84"/>
                <a:gd name="T25" fmla="*/ 96 h 96"/>
                <a:gd name="T26" fmla="*/ 42 w 84"/>
                <a:gd name="T27" fmla="*/ 96 h 96"/>
                <a:gd name="T28" fmla="*/ 48 w 84"/>
                <a:gd name="T29" fmla="*/ 12 h 96"/>
                <a:gd name="T30" fmla="*/ 66 w 84"/>
                <a:gd name="T31" fmla="*/ 18 h 96"/>
                <a:gd name="T32" fmla="*/ 72 w 84"/>
                <a:gd name="T33" fmla="*/ 30 h 96"/>
                <a:gd name="T34" fmla="*/ 72 w 84"/>
                <a:gd name="T35" fmla="*/ 42 h 96"/>
                <a:gd name="T36" fmla="*/ 66 w 84"/>
                <a:gd name="T37" fmla="*/ 54 h 96"/>
                <a:gd name="T38" fmla="*/ 54 w 84"/>
                <a:gd name="T39" fmla="*/ 72 h 96"/>
                <a:gd name="T40" fmla="*/ 42 w 84"/>
                <a:gd name="T41" fmla="*/ 84 h 96"/>
                <a:gd name="T42" fmla="*/ 42 w 84"/>
                <a:gd name="T43" fmla="*/ 84 h 96"/>
                <a:gd name="T44" fmla="*/ 30 w 84"/>
                <a:gd name="T45" fmla="*/ 72 h 96"/>
                <a:gd name="T46" fmla="*/ 18 w 84"/>
                <a:gd name="T47" fmla="*/ 54 h 96"/>
                <a:gd name="T48" fmla="*/ 18 w 84"/>
                <a:gd name="T49" fmla="*/ 30 h 96"/>
                <a:gd name="T50" fmla="*/ 30 w 84"/>
                <a:gd name="T51" fmla="*/ 18 h 96"/>
                <a:gd name="T52" fmla="*/ 48 w 84"/>
                <a:gd name="T53" fmla="*/ 12 h 96"/>
                <a:gd name="T54" fmla="*/ 48 w 84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9" name="Freeform 21"/>
            <p:cNvSpPr>
              <a:spLocks noEditPoints="1"/>
            </p:cNvSpPr>
            <p:nvPr userDrawn="1"/>
          </p:nvSpPr>
          <p:spPr bwMode="ltGray">
            <a:xfrm>
              <a:off x="5470" y="1433"/>
              <a:ext cx="90" cy="108"/>
            </a:xfrm>
            <a:custGeom>
              <a:avLst/>
              <a:gdLst>
                <a:gd name="T0" fmla="*/ 6 w 90"/>
                <a:gd name="T1" fmla="*/ 90 h 108"/>
                <a:gd name="T2" fmla="*/ 18 w 90"/>
                <a:gd name="T3" fmla="*/ 102 h 108"/>
                <a:gd name="T4" fmla="*/ 30 w 90"/>
                <a:gd name="T5" fmla="*/ 108 h 108"/>
                <a:gd name="T6" fmla="*/ 60 w 90"/>
                <a:gd name="T7" fmla="*/ 108 h 108"/>
                <a:gd name="T8" fmla="*/ 84 w 90"/>
                <a:gd name="T9" fmla="*/ 96 h 108"/>
                <a:gd name="T10" fmla="*/ 90 w 90"/>
                <a:gd name="T11" fmla="*/ 84 h 108"/>
                <a:gd name="T12" fmla="*/ 90 w 90"/>
                <a:gd name="T13" fmla="*/ 66 h 108"/>
                <a:gd name="T14" fmla="*/ 84 w 90"/>
                <a:gd name="T15" fmla="*/ 36 h 108"/>
                <a:gd name="T16" fmla="*/ 72 w 90"/>
                <a:gd name="T17" fmla="*/ 18 h 108"/>
                <a:gd name="T18" fmla="*/ 60 w 90"/>
                <a:gd name="T19" fmla="*/ 6 h 108"/>
                <a:gd name="T20" fmla="*/ 54 w 90"/>
                <a:gd name="T21" fmla="*/ 0 h 108"/>
                <a:gd name="T22" fmla="*/ 54 w 90"/>
                <a:gd name="T23" fmla="*/ 0 h 108"/>
                <a:gd name="T24" fmla="*/ 48 w 90"/>
                <a:gd name="T25" fmla="*/ 0 h 108"/>
                <a:gd name="T26" fmla="*/ 24 w 90"/>
                <a:gd name="T27" fmla="*/ 24 h 108"/>
                <a:gd name="T28" fmla="*/ 12 w 90"/>
                <a:gd name="T29" fmla="*/ 48 h 108"/>
                <a:gd name="T30" fmla="*/ 0 w 90"/>
                <a:gd name="T31" fmla="*/ 66 h 108"/>
                <a:gd name="T32" fmla="*/ 6 w 90"/>
                <a:gd name="T33" fmla="*/ 90 h 108"/>
                <a:gd name="T34" fmla="*/ 6 w 90"/>
                <a:gd name="T35" fmla="*/ 90 h 108"/>
                <a:gd name="T36" fmla="*/ 18 w 90"/>
                <a:gd name="T37" fmla="*/ 66 h 108"/>
                <a:gd name="T38" fmla="*/ 24 w 90"/>
                <a:gd name="T39" fmla="*/ 48 h 108"/>
                <a:gd name="T40" fmla="*/ 36 w 90"/>
                <a:gd name="T41" fmla="*/ 30 h 108"/>
                <a:gd name="T42" fmla="*/ 42 w 90"/>
                <a:gd name="T43" fmla="*/ 18 h 108"/>
                <a:gd name="T44" fmla="*/ 48 w 90"/>
                <a:gd name="T45" fmla="*/ 12 h 108"/>
                <a:gd name="T46" fmla="*/ 78 w 90"/>
                <a:gd name="T47" fmla="*/ 42 h 108"/>
                <a:gd name="T48" fmla="*/ 84 w 90"/>
                <a:gd name="T49" fmla="*/ 66 h 108"/>
                <a:gd name="T50" fmla="*/ 66 w 90"/>
                <a:gd name="T51" fmla="*/ 90 h 108"/>
                <a:gd name="T52" fmla="*/ 54 w 90"/>
                <a:gd name="T53" fmla="*/ 96 h 108"/>
                <a:gd name="T54" fmla="*/ 42 w 90"/>
                <a:gd name="T55" fmla="*/ 96 h 108"/>
                <a:gd name="T56" fmla="*/ 30 w 90"/>
                <a:gd name="T57" fmla="*/ 96 h 108"/>
                <a:gd name="T58" fmla="*/ 24 w 90"/>
                <a:gd name="T59" fmla="*/ 84 h 108"/>
                <a:gd name="T60" fmla="*/ 18 w 90"/>
                <a:gd name="T61" fmla="*/ 78 h 108"/>
                <a:gd name="T62" fmla="*/ 18 w 90"/>
                <a:gd name="T63" fmla="*/ 66 h 108"/>
                <a:gd name="T64" fmla="*/ 18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0" name="Freeform 22"/>
            <p:cNvSpPr>
              <a:spLocks noEditPoints="1"/>
            </p:cNvSpPr>
            <p:nvPr userDrawn="1"/>
          </p:nvSpPr>
          <p:spPr bwMode="ltGray">
            <a:xfrm>
              <a:off x="5428" y="3525"/>
              <a:ext cx="66" cy="96"/>
            </a:xfrm>
            <a:custGeom>
              <a:avLst/>
              <a:gdLst>
                <a:gd name="T0" fmla="*/ 30 w 66"/>
                <a:gd name="T1" fmla="*/ 96 h 96"/>
                <a:gd name="T2" fmla="*/ 54 w 66"/>
                <a:gd name="T3" fmla="*/ 72 h 96"/>
                <a:gd name="T4" fmla="*/ 66 w 66"/>
                <a:gd name="T5" fmla="*/ 48 h 96"/>
                <a:gd name="T6" fmla="*/ 66 w 66"/>
                <a:gd name="T7" fmla="*/ 24 h 96"/>
                <a:gd name="T8" fmla="*/ 54 w 66"/>
                <a:gd name="T9" fmla="*/ 6 h 96"/>
                <a:gd name="T10" fmla="*/ 30 w 66"/>
                <a:gd name="T11" fmla="*/ 0 h 96"/>
                <a:gd name="T12" fmla="*/ 18 w 66"/>
                <a:gd name="T13" fmla="*/ 0 h 96"/>
                <a:gd name="T14" fmla="*/ 6 w 66"/>
                <a:gd name="T15" fmla="*/ 12 h 96"/>
                <a:gd name="T16" fmla="*/ 0 w 66"/>
                <a:gd name="T17" fmla="*/ 36 h 96"/>
                <a:gd name="T18" fmla="*/ 6 w 66"/>
                <a:gd name="T19" fmla="*/ 60 h 96"/>
                <a:gd name="T20" fmla="*/ 18 w 66"/>
                <a:gd name="T21" fmla="*/ 84 h 96"/>
                <a:gd name="T22" fmla="*/ 30 w 66"/>
                <a:gd name="T23" fmla="*/ 96 h 96"/>
                <a:gd name="T24" fmla="*/ 30 w 66"/>
                <a:gd name="T25" fmla="*/ 96 h 96"/>
                <a:gd name="T26" fmla="*/ 30 w 66"/>
                <a:gd name="T27" fmla="*/ 12 h 96"/>
                <a:gd name="T28" fmla="*/ 48 w 66"/>
                <a:gd name="T29" fmla="*/ 18 h 96"/>
                <a:gd name="T30" fmla="*/ 54 w 66"/>
                <a:gd name="T31" fmla="*/ 24 h 96"/>
                <a:gd name="T32" fmla="*/ 54 w 66"/>
                <a:gd name="T33" fmla="*/ 36 h 96"/>
                <a:gd name="T34" fmla="*/ 48 w 66"/>
                <a:gd name="T35" fmla="*/ 48 h 96"/>
                <a:gd name="T36" fmla="*/ 36 w 66"/>
                <a:gd name="T37" fmla="*/ 66 h 96"/>
                <a:gd name="T38" fmla="*/ 30 w 66"/>
                <a:gd name="T39" fmla="*/ 78 h 96"/>
                <a:gd name="T40" fmla="*/ 18 w 66"/>
                <a:gd name="T41" fmla="*/ 66 h 96"/>
                <a:gd name="T42" fmla="*/ 12 w 66"/>
                <a:gd name="T43" fmla="*/ 48 h 96"/>
                <a:gd name="T44" fmla="*/ 6 w 66"/>
                <a:gd name="T45" fmla="*/ 30 h 96"/>
                <a:gd name="T46" fmla="*/ 18 w 66"/>
                <a:gd name="T47" fmla="*/ 12 h 96"/>
                <a:gd name="T48" fmla="*/ 30 w 66"/>
                <a:gd name="T49" fmla="*/ 12 h 96"/>
                <a:gd name="T50" fmla="*/ 30 w 66"/>
                <a:gd name="T51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1" name="Freeform 23"/>
            <p:cNvSpPr>
              <a:spLocks/>
            </p:cNvSpPr>
            <p:nvPr userDrawn="1"/>
          </p:nvSpPr>
          <p:spPr bwMode="ltGray">
            <a:xfrm>
              <a:off x="3017" y="1127"/>
              <a:ext cx="2603" cy="444"/>
            </a:xfrm>
            <a:custGeom>
              <a:avLst/>
              <a:gdLst>
                <a:gd name="T0" fmla="*/ 2577 w 2594"/>
                <a:gd name="T1" fmla="*/ 0 h 444"/>
                <a:gd name="T2" fmla="*/ 2594 w 2594"/>
                <a:gd name="T3" fmla="*/ 72 h 444"/>
                <a:gd name="T4" fmla="*/ 6 w 2594"/>
                <a:gd name="T5" fmla="*/ 444 h 444"/>
                <a:gd name="T6" fmla="*/ 0 w 2594"/>
                <a:gd name="T7" fmla="*/ 396 h 444"/>
                <a:gd name="T8" fmla="*/ 1225 w 2594"/>
                <a:gd name="T9" fmla="*/ 96 h 444"/>
                <a:gd name="T10" fmla="*/ 1351 w 2594"/>
                <a:gd name="T11" fmla="*/ 78 h 444"/>
                <a:gd name="T12" fmla="*/ 2577 w 2594"/>
                <a:gd name="T13" fmla="*/ 0 h 444"/>
                <a:gd name="T14" fmla="*/ 2577 w 2594"/>
                <a:gd name="T15" fmla="*/ 0 h 4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2" name="Freeform 24"/>
            <p:cNvSpPr>
              <a:spLocks noEditPoints="1"/>
            </p:cNvSpPr>
            <p:nvPr userDrawn="1"/>
          </p:nvSpPr>
          <p:spPr bwMode="ltGray">
            <a:xfrm>
              <a:off x="2934" y="3773"/>
              <a:ext cx="84" cy="95"/>
            </a:xfrm>
            <a:custGeom>
              <a:avLst/>
              <a:gdLst>
                <a:gd name="T0" fmla="*/ 36 w 84"/>
                <a:gd name="T1" fmla="*/ 95 h 95"/>
                <a:gd name="T2" fmla="*/ 60 w 84"/>
                <a:gd name="T3" fmla="*/ 77 h 95"/>
                <a:gd name="T4" fmla="*/ 78 w 84"/>
                <a:gd name="T5" fmla="*/ 53 h 95"/>
                <a:gd name="T6" fmla="*/ 84 w 84"/>
                <a:gd name="T7" fmla="*/ 42 h 95"/>
                <a:gd name="T8" fmla="*/ 84 w 84"/>
                <a:gd name="T9" fmla="*/ 30 h 95"/>
                <a:gd name="T10" fmla="*/ 72 w 84"/>
                <a:gd name="T11" fmla="*/ 6 h 95"/>
                <a:gd name="T12" fmla="*/ 42 w 84"/>
                <a:gd name="T13" fmla="*/ 0 h 95"/>
                <a:gd name="T14" fmla="*/ 30 w 84"/>
                <a:gd name="T15" fmla="*/ 0 h 95"/>
                <a:gd name="T16" fmla="*/ 12 w 84"/>
                <a:gd name="T17" fmla="*/ 12 h 95"/>
                <a:gd name="T18" fmla="*/ 0 w 84"/>
                <a:gd name="T19" fmla="*/ 24 h 95"/>
                <a:gd name="T20" fmla="*/ 0 w 84"/>
                <a:gd name="T21" fmla="*/ 36 h 95"/>
                <a:gd name="T22" fmla="*/ 6 w 84"/>
                <a:gd name="T23" fmla="*/ 59 h 95"/>
                <a:gd name="T24" fmla="*/ 24 w 84"/>
                <a:gd name="T25" fmla="*/ 83 h 95"/>
                <a:gd name="T26" fmla="*/ 36 w 84"/>
                <a:gd name="T27" fmla="*/ 95 h 95"/>
                <a:gd name="T28" fmla="*/ 36 w 84"/>
                <a:gd name="T29" fmla="*/ 95 h 95"/>
                <a:gd name="T30" fmla="*/ 48 w 84"/>
                <a:gd name="T31" fmla="*/ 12 h 95"/>
                <a:gd name="T32" fmla="*/ 66 w 84"/>
                <a:gd name="T33" fmla="*/ 18 h 95"/>
                <a:gd name="T34" fmla="*/ 72 w 84"/>
                <a:gd name="T35" fmla="*/ 30 h 95"/>
                <a:gd name="T36" fmla="*/ 72 w 84"/>
                <a:gd name="T37" fmla="*/ 42 h 95"/>
                <a:gd name="T38" fmla="*/ 66 w 84"/>
                <a:gd name="T39" fmla="*/ 53 h 95"/>
                <a:gd name="T40" fmla="*/ 48 w 84"/>
                <a:gd name="T41" fmla="*/ 71 h 95"/>
                <a:gd name="T42" fmla="*/ 42 w 84"/>
                <a:gd name="T43" fmla="*/ 77 h 95"/>
                <a:gd name="T44" fmla="*/ 36 w 84"/>
                <a:gd name="T45" fmla="*/ 77 h 95"/>
                <a:gd name="T46" fmla="*/ 24 w 84"/>
                <a:gd name="T47" fmla="*/ 65 h 95"/>
                <a:gd name="T48" fmla="*/ 18 w 84"/>
                <a:gd name="T49" fmla="*/ 48 h 95"/>
                <a:gd name="T50" fmla="*/ 18 w 84"/>
                <a:gd name="T51" fmla="*/ 30 h 95"/>
                <a:gd name="T52" fmla="*/ 30 w 84"/>
                <a:gd name="T53" fmla="*/ 12 h 95"/>
                <a:gd name="T54" fmla="*/ 48 w 84"/>
                <a:gd name="T55" fmla="*/ 12 h 95"/>
                <a:gd name="T56" fmla="*/ 48 w 84"/>
                <a:gd name="T57" fmla="*/ 12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3" name="Freeform 25"/>
            <p:cNvSpPr>
              <a:spLocks noEditPoints="1"/>
            </p:cNvSpPr>
            <p:nvPr userDrawn="1"/>
          </p:nvSpPr>
          <p:spPr bwMode="ltGray">
            <a:xfrm>
              <a:off x="3779" y="3872"/>
              <a:ext cx="90" cy="108"/>
            </a:xfrm>
            <a:custGeom>
              <a:avLst/>
              <a:gdLst>
                <a:gd name="T0" fmla="*/ 12 w 90"/>
                <a:gd name="T1" fmla="*/ 96 h 108"/>
                <a:gd name="T2" fmla="*/ 24 w 90"/>
                <a:gd name="T3" fmla="*/ 108 h 108"/>
                <a:gd name="T4" fmla="*/ 42 w 90"/>
                <a:gd name="T5" fmla="*/ 108 h 108"/>
                <a:gd name="T6" fmla="*/ 66 w 90"/>
                <a:gd name="T7" fmla="*/ 102 h 108"/>
                <a:gd name="T8" fmla="*/ 84 w 90"/>
                <a:gd name="T9" fmla="*/ 78 h 108"/>
                <a:gd name="T10" fmla="*/ 90 w 90"/>
                <a:gd name="T11" fmla="*/ 66 h 108"/>
                <a:gd name="T12" fmla="*/ 84 w 90"/>
                <a:gd name="T13" fmla="*/ 48 h 108"/>
                <a:gd name="T14" fmla="*/ 66 w 90"/>
                <a:gd name="T15" fmla="*/ 24 h 108"/>
                <a:gd name="T16" fmla="*/ 48 w 90"/>
                <a:gd name="T17" fmla="*/ 12 h 108"/>
                <a:gd name="T18" fmla="*/ 36 w 90"/>
                <a:gd name="T19" fmla="*/ 0 h 108"/>
                <a:gd name="T20" fmla="*/ 30 w 90"/>
                <a:gd name="T21" fmla="*/ 0 h 108"/>
                <a:gd name="T22" fmla="*/ 30 w 90"/>
                <a:gd name="T23" fmla="*/ 0 h 108"/>
                <a:gd name="T24" fmla="*/ 24 w 90"/>
                <a:gd name="T25" fmla="*/ 0 h 108"/>
                <a:gd name="T26" fmla="*/ 12 w 90"/>
                <a:gd name="T27" fmla="*/ 30 h 108"/>
                <a:gd name="T28" fmla="*/ 0 w 90"/>
                <a:gd name="T29" fmla="*/ 54 h 108"/>
                <a:gd name="T30" fmla="*/ 0 w 90"/>
                <a:gd name="T31" fmla="*/ 78 h 108"/>
                <a:gd name="T32" fmla="*/ 12 w 90"/>
                <a:gd name="T33" fmla="*/ 96 h 108"/>
                <a:gd name="T34" fmla="*/ 12 w 90"/>
                <a:gd name="T35" fmla="*/ 96 h 108"/>
                <a:gd name="T36" fmla="*/ 12 w 90"/>
                <a:gd name="T37" fmla="*/ 72 h 108"/>
                <a:gd name="T38" fmla="*/ 18 w 90"/>
                <a:gd name="T39" fmla="*/ 54 h 108"/>
                <a:gd name="T40" fmla="*/ 24 w 90"/>
                <a:gd name="T41" fmla="*/ 36 h 108"/>
                <a:gd name="T42" fmla="*/ 30 w 90"/>
                <a:gd name="T43" fmla="*/ 18 h 108"/>
                <a:gd name="T44" fmla="*/ 30 w 90"/>
                <a:gd name="T45" fmla="*/ 12 h 108"/>
                <a:gd name="T46" fmla="*/ 48 w 90"/>
                <a:gd name="T47" fmla="*/ 24 h 108"/>
                <a:gd name="T48" fmla="*/ 66 w 90"/>
                <a:gd name="T49" fmla="*/ 36 h 108"/>
                <a:gd name="T50" fmla="*/ 78 w 90"/>
                <a:gd name="T51" fmla="*/ 54 h 108"/>
                <a:gd name="T52" fmla="*/ 78 w 90"/>
                <a:gd name="T53" fmla="*/ 72 h 108"/>
                <a:gd name="T54" fmla="*/ 72 w 90"/>
                <a:gd name="T55" fmla="*/ 84 h 108"/>
                <a:gd name="T56" fmla="*/ 48 w 90"/>
                <a:gd name="T57" fmla="*/ 96 h 108"/>
                <a:gd name="T58" fmla="*/ 36 w 90"/>
                <a:gd name="T59" fmla="*/ 96 h 108"/>
                <a:gd name="T60" fmla="*/ 24 w 90"/>
                <a:gd name="T61" fmla="*/ 90 h 108"/>
                <a:gd name="T62" fmla="*/ 18 w 90"/>
                <a:gd name="T63" fmla="*/ 84 h 108"/>
                <a:gd name="T64" fmla="*/ 12 w 90"/>
                <a:gd name="T65" fmla="*/ 72 h 108"/>
                <a:gd name="T66" fmla="*/ 12 w 90"/>
                <a:gd name="T67" fmla="*/ 72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4" name="Freeform 26"/>
            <p:cNvSpPr>
              <a:spLocks noEditPoints="1"/>
            </p:cNvSpPr>
            <p:nvPr userDrawn="1"/>
          </p:nvSpPr>
          <p:spPr bwMode="ltGray">
            <a:xfrm>
              <a:off x="2400" y="3872"/>
              <a:ext cx="72" cy="90"/>
            </a:xfrm>
            <a:custGeom>
              <a:avLst/>
              <a:gdLst>
                <a:gd name="T0" fmla="*/ 71 w 71"/>
                <a:gd name="T1" fmla="*/ 90 h 90"/>
                <a:gd name="T2" fmla="*/ 71 w 71"/>
                <a:gd name="T3" fmla="*/ 60 h 90"/>
                <a:gd name="T4" fmla="*/ 71 w 71"/>
                <a:gd name="T5" fmla="*/ 36 h 90"/>
                <a:gd name="T6" fmla="*/ 60 w 71"/>
                <a:gd name="T7" fmla="*/ 12 h 90"/>
                <a:gd name="T8" fmla="*/ 36 w 71"/>
                <a:gd name="T9" fmla="*/ 0 h 90"/>
                <a:gd name="T10" fmla="*/ 12 w 71"/>
                <a:gd name="T11" fmla="*/ 12 h 90"/>
                <a:gd name="T12" fmla="*/ 0 w 71"/>
                <a:gd name="T13" fmla="*/ 36 h 90"/>
                <a:gd name="T14" fmla="*/ 6 w 71"/>
                <a:gd name="T15" fmla="*/ 60 h 90"/>
                <a:gd name="T16" fmla="*/ 30 w 71"/>
                <a:gd name="T17" fmla="*/ 78 h 90"/>
                <a:gd name="T18" fmla="*/ 54 w 71"/>
                <a:gd name="T19" fmla="*/ 90 h 90"/>
                <a:gd name="T20" fmla="*/ 71 w 71"/>
                <a:gd name="T21" fmla="*/ 90 h 90"/>
                <a:gd name="T22" fmla="*/ 71 w 71"/>
                <a:gd name="T23" fmla="*/ 90 h 90"/>
                <a:gd name="T24" fmla="*/ 24 w 71"/>
                <a:gd name="T25" fmla="*/ 18 h 90"/>
                <a:gd name="T26" fmla="*/ 42 w 71"/>
                <a:gd name="T27" fmla="*/ 18 h 90"/>
                <a:gd name="T28" fmla="*/ 54 w 71"/>
                <a:gd name="T29" fmla="*/ 18 h 90"/>
                <a:gd name="T30" fmla="*/ 60 w 71"/>
                <a:gd name="T31" fmla="*/ 42 h 90"/>
                <a:gd name="T32" fmla="*/ 60 w 71"/>
                <a:gd name="T33" fmla="*/ 66 h 90"/>
                <a:gd name="T34" fmla="*/ 60 w 71"/>
                <a:gd name="T35" fmla="*/ 72 h 90"/>
                <a:gd name="T36" fmla="*/ 60 w 71"/>
                <a:gd name="T37" fmla="*/ 78 h 90"/>
                <a:gd name="T38" fmla="*/ 42 w 71"/>
                <a:gd name="T39" fmla="*/ 72 h 90"/>
                <a:gd name="T40" fmla="*/ 24 w 71"/>
                <a:gd name="T41" fmla="*/ 66 h 90"/>
                <a:gd name="T42" fmla="*/ 12 w 71"/>
                <a:gd name="T43" fmla="*/ 48 h 90"/>
                <a:gd name="T44" fmla="*/ 12 w 71"/>
                <a:gd name="T45" fmla="*/ 30 h 90"/>
                <a:gd name="T46" fmla="*/ 24 w 71"/>
                <a:gd name="T47" fmla="*/ 18 h 90"/>
                <a:gd name="T48" fmla="*/ 24 w 71"/>
                <a:gd name="T49" fmla="*/ 18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5" name="Oval 27"/>
            <p:cNvSpPr>
              <a:spLocks noChangeArrowheads="1"/>
            </p:cNvSpPr>
            <p:nvPr userDrawn="1"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6" name="Oval 28"/>
            <p:cNvSpPr>
              <a:spLocks noChangeArrowheads="1"/>
            </p:cNvSpPr>
            <p:nvPr userDrawn="1"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7" name="Oval 29"/>
            <p:cNvSpPr>
              <a:spLocks noChangeArrowheads="1"/>
            </p:cNvSpPr>
            <p:nvPr userDrawn="1"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8" name="Freeform 30"/>
            <p:cNvSpPr>
              <a:spLocks noEditPoints="1"/>
            </p:cNvSpPr>
            <p:nvPr userDrawn="1"/>
          </p:nvSpPr>
          <p:spPr bwMode="ltGray">
            <a:xfrm>
              <a:off x="3743" y="3788"/>
              <a:ext cx="90" cy="96"/>
            </a:xfrm>
            <a:custGeom>
              <a:avLst/>
              <a:gdLst>
                <a:gd name="T0" fmla="*/ 66 w 90"/>
                <a:gd name="T1" fmla="*/ 96 h 96"/>
                <a:gd name="T2" fmla="*/ 78 w 90"/>
                <a:gd name="T3" fmla="*/ 66 h 96"/>
                <a:gd name="T4" fmla="*/ 90 w 90"/>
                <a:gd name="T5" fmla="*/ 42 h 96"/>
                <a:gd name="T6" fmla="*/ 78 w 90"/>
                <a:gd name="T7" fmla="*/ 18 h 96"/>
                <a:gd name="T8" fmla="*/ 60 w 90"/>
                <a:gd name="T9" fmla="*/ 0 h 96"/>
                <a:gd name="T10" fmla="*/ 30 w 90"/>
                <a:gd name="T11" fmla="*/ 6 h 96"/>
                <a:gd name="T12" fmla="*/ 18 w 90"/>
                <a:gd name="T13" fmla="*/ 18 h 96"/>
                <a:gd name="T14" fmla="*/ 6 w 90"/>
                <a:gd name="T15" fmla="*/ 30 h 96"/>
                <a:gd name="T16" fmla="*/ 0 w 90"/>
                <a:gd name="T17" fmla="*/ 42 h 96"/>
                <a:gd name="T18" fmla="*/ 6 w 90"/>
                <a:gd name="T19" fmla="*/ 60 h 96"/>
                <a:gd name="T20" fmla="*/ 24 w 90"/>
                <a:gd name="T21" fmla="*/ 78 h 96"/>
                <a:gd name="T22" fmla="*/ 48 w 90"/>
                <a:gd name="T23" fmla="*/ 90 h 96"/>
                <a:gd name="T24" fmla="*/ 66 w 90"/>
                <a:gd name="T25" fmla="*/ 96 h 96"/>
                <a:gd name="T26" fmla="*/ 66 w 90"/>
                <a:gd name="T27" fmla="*/ 96 h 96"/>
                <a:gd name="T28" fmla="*/ 42 w 90"/>
                <a:gd name="T29" fmla="*/ 18 h 96"/>
                <a:gd name="T30" fmla="*/ 60 w 90"/>
                <a:gd name="T31" fmla="*/ 18 h 96"/>
                <a:gd name="T32" fmla="*/ 72 w 90"/>
                <a:gd name="T33" fmla="*/ 24 h 96"/>
                <a:gd name="T34" fmla="*/ 72 w 90"/>
                <a:gd name="T35" fmla="*/ 36 h 96"/>
                <a:gd name="T36" fmla="*/ 72 w 90"/>
                <a:gd name="T37" fmla="*/ 48 h 96"/>
                <a:gd name="T38" fmla="*/ 66 w 90"/>
                <a:gd name="T39" fmla="*/ 72 h 96"/>
                <a:gd name="T40" fmla="*/ 60 w 90"/>
                <a:gd name="T41" fmla="*/ 78 h 96"/>
                <a:gd name="T42" fmla="*/ 60 w 90"/>
                <a:gd name="T43" fmla="*/ 84 h 96"/>
                <a:gd name="T44" fmla="*/ 42 w 90"/>
                <a:gd name="T45" fmla="*/ 72 h 96"/>
                <a:gd name="T46" fmla="*/ 30 w 90"/>
                <a:gd name="T47" fmla="*/ 66 h 96"/>
                <a:gd name="T48" fmla="*/ 18 w 90"/>
                <a:gd name="T49" fmla="*/ 42 h 96"/>
                <a:gd name="T50" fmla="*/ 24 w 90"/>
                <a:gd name="T51" fmla="*/ 30 h 96"/>
                <a:gd name="T52" fmla="*/ 42 w 90"/>
                <a:gd name="T53" fmla="*/ 18 h 96"/>
                <a:gd name="T54" fmla="*/ 42 w 90"/>
                <a:gd name="T55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9" name="Freeform 31"/>
            <p:cNvSpPr>
              <a:spLocks noEditPoints="1"/>
            </p:cNvSpPr>
            <p:nvPr userDrawn="1"/>
          </p:nvSpPr>
          <p:spPr bwMode="ltGray">
            <a:xfrm>
              <a:off x="5422" y="3603"/>
              <a:ext cx="72" cy="108"/>
            </a:xfrm>
            <a:custGeom>
              <a:avLst/>
              <a:gdLst>
                <a:gd name="T0" fmla="*/ 0 w 72"/>
                <a:gd name="T1" fmla="*/ 90 h 108"/>
                <a:gd name="T2" fmla="*/ 12 w 72"/>
                <a:gd name="T3" fmla="*/ 102 h 108"/>
                <a:gd name="T4" fmla="*/ 24 w 72"/>
                <a:gd name="T5" fmla="*/ 108 h 108"/>
                <a:gd name="T6" fmla="*/ 48 w 72"/>
                <a:gd name="T7" fmla="*/ 108 h 108"/>
                <a:gd name="T8" fmla="*/ 66 w 72"/>
                <a:gd name="T9" fmla="*/ 96 h 108"/>
                <a:gd name="T10" fmla="*/ 72 w 72"/>
                <a:gd name="T11" fmla="*/ 66 h 108"/>
                <a:gd name="T12" fmla="*/ 66 w 72"/>
                <a:gd name="T13" fmla="*/ 42 h 108"/>
                <a:gd name="T14" fmla="*/ 60 w 72"/>
                <a:gd name="T15" fmla="*/ 18 h 108"/>
                <a:gd name="T16" fmla="*/ 48 w 72"/>
                <a:gd name="T17" fmla="*/ 6 h 108"/>
                <a:gd name="T18" fmla="*/ 42 w 72"/>
                <a:gd name="T19" fmla="*/ 0 h 108"/>
                <a:gd name="T20" fmla="*/ 42 w 72"/>
                <a:gd name="T21" fmla="*/ 0 h 108"/>
                <a:gd name="T22" fmla="*/ 36 w 72"/>
                <a:gd name="T23" fmla="*/ 0 h 108"/>
                <a:gd name="T24" fmla="*/ 18 w 72"/>
                <a:gd name="T25" fmla="*/ 24 h 108"/>
                <a:gd name="T26" fmla="*/ 6 w 72"/>
                <a:gd name="T27" fmla="*/ 48 h 108"/>
                <a:gd name="T28" fmla="*/ 0 w 72"/>
                <a:gd name="T29" fmla="*/ 66 h 108"/>
                <a:gd name="T30" fmla="*/ 0 w 72"/>
                <a:gd name="T31" fmla="*/ 90 h 108"/>
                <a:gd name="T32" fmla="*/ 0 w 72"/>
                <a:gd name="T33" fmla="*/ 90 h 108"/>
                <a:gd name="T34" fmla="*/ 12 w 72"/>
                <a:gd name="T35" fmla="*/ 66 h 108"/>
                <a:gd name="T36" fmla="*/ 18 w 72"/>
                <a:gd name="T37" fmla="*/ 48 h 108"/>
                <a:gd name="T38" fmla="*/ 24 w 72"/>
                <a:gd name="T39" fmla="*/ 36 h 108"/>
                <a:gd name="T40" fmla="*/ 30 w 72"/>
                <a:gd name="T41" fmla="*/ 24 h 108"/>
                <a:gd name="T42" fmla="*/ 36 w 72"/>
                <a:gd name="T43" fmla="*/ 18 h 108"/>
                <a:gd name="T44" fmla="*/ 54 w 72"/>
                <a:gd name="T45" fmla="*/ 30 h 108"/>
                <a:gd name="T46" fmla="*/ 60 w 72"/>
                <a:gd name="T47" fmla="*/ 48 h 108"/>
                <a:gd name="T48" fmla="*/ 66 w 72"/>
                <a:gd name="T49" fmla="*/ 72 h 108"/>
                <a:gd name="T50" fmla="*/ 66 w 72"/>
                <a:gd name="T51" fmla="*/ 84 h 108"/>
                <a:gd name="T52" fmla="*/ 54 w 72"/>
                <a:gd name="T53" fmla="*/ 96 h 108"/>
                <a:gd name="T54" fmla="*/ 30 w 72"/>
                <a:gd name="T55" fmla="*/ 102 h 108"/>
                <a:gd name="T56" fmla="*/ 24 w 72"/>
                <a:gd name="T57" fmla="*/ 96 h 108"/>
                <a:gd name="T58" fmla="*/ 12 w 72"/>
                <a:gd name="T59" fmla="*/ 90 h 108"/>
                <a:gd name="T60" fmla="*/ 12 w 72"/>
                <a:gd name="T61" fmla="*/ 78 h 108"/>
                <a:gd name="T62" fmla="*/ 12 w 72"/>
                <a:gd name="T63" fmla="*/ 66 h 108"/>
                <a:gd name="T64" fmla="*/ 12 w 72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0" name="Rectangle 32"/>
            <p:cNvSpPr>
              <a:spLocks noChangeArrowheads="1"/>
            </p:cNvSpPr>
            <p:nvPr userDrawn="1"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1" name="Rectangle 33"/>
            <p:cNvSpPr>
              <a:spLocks noChangeArrowheads="1"/>
            </p:cNvSpPr>
            <p:nvPr userDrawn="1"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2" name="AutoShape 34"/>
            <p:cNvSpPr>
              <a:spLocks noChangeArrowheads="1"/>
            </p:cNvSpPr>
            <p:nvPr userDrawn="1"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3" name="Freeform 35"/>
            <p:cNvSpPr>
              <a:spLocks/>
            </p:cNvSpPr>
            <p:nvPr userDrawn="1"/>
          </p:nvSpPr>
          <p:spPr bwMode="ltGray">
            <a:xfrm>
              <a:off x="4306" y="1529"/>
              <a:ext cx="252" cy="1576"/>
            </a:xfrm>
            <a:custGeom>
              <a:avLst/>
              <a:gdLst>
                <a:gd name="T0" fmla="*/ 252 w 252"/>
                <a:gd name="T1" fmla="*/ 1576 h 1576"/>
                <a:gd name="T2" fmla="*/ 12 w 252"/>
                <a:gd name="T3" fmla="*/ 84 h 1576"/>
                <a:gd name="T4" fmla="*/ 12 w 252"/>
                <a:gd name="T5" fmla="*/ 60 h 1576"/>
                <a:gd name="T6" fmla="*/ 0 w 252"/>
                <a:gd name="T7" fmla="*/ 12 h 1576"/>
                <a:gd name="T8" fmla="*/ 72 w 252"/>
                <a:gd name="T9" fmla="*/ 0 h 1576"/>
                <a:gd name="T10" fmla="*/ 72 w 252"/>
                <a:gd name="T11" fmla="*/ 0 h 1576"/>
                <a:gd name="T12" fmla="*/ 78 w 252"/>
                <a:gd name="T13" fmla="*/ 48 h 1576"/>
                <a:gd name="T14" fmla="*/ 88 w 252"/>
                <a:gd name="T15" fmla="*/ 66 h 15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4" name="Freeform 36"/>
            <p:cNvSpPr>
              <a:spLocks/>
            </p:cNvSpPr>
            <p:nvPr userDrawn="1"/>
          </p:nvSpPr>
          <p:spPr bwMode="ltGray">
            <a:xfrm>
              <a:off x="4169" y="1421"/>
              <a:ext cx="317" cy="138"/>
            </a:xfrm>
            <a:custGeom>
              <a:avLst/>
              <a:gdLst>
                <a:gd name="T0" fmla="*/ 161 w 316"/>
                <a:gd name="T1" fmla="*/ 0 h 138"/>
                <a:gd name="T2" fmla="*/ 227 w 316"/>
                <a:gd name="T3" fmla="*/ 6 h 138"/>
                <a:gd name="T4" fmla="*/ 275 w 316"/>
                <a:gd name="T5" fmla="*/ 36 h 138"/>
                <a:gd name="T6" fmla="*/ 304 w 316"/>
                <a:gd name="T7" fmla="*/ 78 h 138"/>
                <a:gd name="T8" fmla="*/ 316 w 316"/>
                <a:gd name="T9" fmla="*/ 138 h 138"/>
                <a:gd name="T10" fmla="*/ 0 w 316"/>
                <a:gd name="T11" fmla="*/ 138 h 138"/>
                <a:gd name="T12" fmla="*/ 11 w 316"/>
                <a:gd name="T13" fmla="*/ 78 h 138"/>
                <a:gd name="T14" fmla="*/ 47 w 316"/>
                <a:gd name="T15" fmla="*/ 36 h 138"/>
                <a:gd name="T16" fmla="*/ 95 w 316"/>
                <a:gd name="T17" fmla="*/ 6 h 138"/>
                <a:gd name="T18" fmla="*/ 161 w 316"/>
                <a:gd name="T19" fmla="*/ 0 h 138"/>
                <a:gd name="T20" fmla="*/ 161 w 316"/>
                <a:gd name="T21" fmla="*/ 0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12325" name="Rectangle 3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2326" name="Rectangle 3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327" name="Rectangle 3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78563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2328" name="Rectangle 4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78563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2329" name="Rectangle 4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78563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3D4FEB0-E4D2-40D9-9221-E690E2D2117F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99496831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t2.gstatic.com/images?q=tbn:ANd9GcRa83wTCz7P2u-2ygwd54_XLudagbZDT163lvhjzgeQQw21dZZGFg" TargetMode="External"/><Relationship Id="rId2" Type="http://schemas.openxmlformats.org/officeDocument/2006/relationships/hyperlink" Target="http://t2.gstatic.com/images?q=tbn:ANd9GcRH97BA5rSD1lqQuuKWPZbOqZbd_oF6djavdSWjCeS-7GfGuZsbQ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video-recepty.com/wp-content/uploads/2012/09/pikantni-hamburger-300x170.jp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949280"/>
            <a:ext cx="5761037" cy="7198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83568" y="332656"/>
            <a:ext cx="7704856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0" cap="none" spc="0" normalizeH="0" baseline="0" noProof="0" dirty="0" smtClean="0">
                <a:ln>
                  <a:noFill/>
                </a:ln>
                <a:solidFill>
                  <a:srgbClr val="FFFFB7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 Black"/>
                <a:ea typeface="+mj-ea"/>
              </a:rPr>
              <a:t>Digitální učební materiál </a:t>
            </a: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4062101"/>
              </p:ext>
            </p:extLst>
          </p:nvPr>
        </p:nvGraphicFramePr>
        <p:xfrm>
          <a:off x="683568" y="1412775"/>
          <a:ext cx="7848872" cy="4443789"/>
        </p:xfrm>
        <a:graphic>
          <a:graphicData uri="http://schemas.openxmlformats.org/drawingml/2006/table">
            <a:tbl>
              <a:tblPr/>
              <a:tblGrid>
                <a:gridCol w="2120996"/>
                <a:gridCol w="5727876"/>
              </a:tblGrid>
              <a:tr h="40640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773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VY_3_INOVACE_ANJ12</a:t>
                      </a: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1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463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ANJ</a:t>
                      </a: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1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Maso</a:t>
                      </a: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1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uLnTx/>
                          <a:uFillTx/>
                          <a:latin typeface="Century Gothic" pitchFamily="34" charset="0"/>
                          <a:ea typeface="+mn-ea"/>
                          <a:cs typeface="+mn-cs"/>
                        </a:rPr>
                        <a:t>Úprava  masa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463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1, 2, 3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- gastronomie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1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Ludmila Křížová</a:t>
                      </a: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463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13.10.2012</a:t>
                      </a: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878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Učební  materiál seznamuje žáky se základními metodami úpravy  masa. Jako příklad uvádí  recept na  jedno z nejoblíbenějších českých jídel – svíčkovou. </a:t>
                      </a: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834041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6449" y="620688"/>
            <a:ext cx="7772400" cy="1008112"/>
          </a:xfrm>
        </p:spPr>
        <p:txBody>
          <a:bodyPr/>
          <a:lstStyle/>
          <a:p>
            <a:r>
              <a:rPr lang="cs-CZ" sz="6000" b="1" dirty="0" err="1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Preparation</a:t>
            </a:r>
            <a:r>
              <a:rPr lang="cs-CZ" sz="6000" b="1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sz="6000" b="1" dirty="0" err="1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of</a:t>
            </a:r>
            <a:r>
              <a:rPr lang="cs-CZ" sz="6000" b="1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sz="6000" b="1" dirty="0" err="1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meat</a:t>
            </a:r>
            <a:endParaRPr lang="cs-CZ" sz="6000" b="1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132856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725144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916832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0927" y="4365104"/>
            <a:ext cx="2609850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110" y="2078427"/>
            <a:ext cx="2428875" cy="187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437112"/>
            <a:ext cx="2376264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488266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 err="1" smtClean="0"/>
              <a:t>Cooking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methods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30725"/>
          </a:xfrm>
        </p:spPr>
        <p:txBody>
          <a:bodyPr/>
          <a:lstStyle/>
          <a:p>
            <a:r>
              <a:rPr lang="cs-CZ" sz="2800" b="1" dirty="0" err="1" smtClean="0"/>
              <a:t>Boil</a:t>
            </a:r>
            <a:r>
              <a:rPr lang="cs-CZ" sz="2800" b="1" dirty="0" smtClean="0"/>
              <a:t>                                  </a:t>
            </a:r>
            <a:r>
              <a:rPr lang="cs-CZ" sz="2800" b="1" dirty="0" err="1" smtClean="0"/>
              <a:t>grind</a:t>
            </a:r>
            <a:endParaRPr lang="cs-CZ" sz="2800" b="1" dirty="0" smtClean="0"/>
          </a:p>
          <a:p>
            <a:r>
              <a:rPr lang="cs-CZ" sz="2800" b="1" dirty="0" err="1" smtClean="0"/>
              <a:t>Roast</a:t>
            </a:r>
            <a:r>
              <a:rPr lang="cs-CZ" sz="2800" b="1" dirty="0" smtClean="0"/>
              <a:t>                               </a:t>
            </a:r>
            <a:r>
              <a:rPr lang="cs-CZ" sz="2800" b="1" dirty="0" err="1" smtClean="0"/>
              <a:t>spicy</a:t>
            </a:r>
            <a:endParaRPr lang="cs-CZ" sz="2800" b="1" dirty="0" smtClean="0"/>
          </a:p>
          <a:p>
            <a:r>
              <a:rPr lang="cs-CZ" sz="2800" b="1" dirty="0" err="1" smtClean="0"/>
              <a:t>Stew</a:t>
            </a:r>
            <a:r>
              <a:rPr lang="cs-CZ" sz="2800" b="1" dirty="0" smtClean="0"/>
              <a:t>                                mix</a:t>
            </a:r>
          </a:p>
          <a:p>
            <a:r>
              <a:rPr lang="cs-CZ" sz="2800" b="1" dirty="0" smtClean="0"/>
              <a:t>Grill                                 </a:t>
            </a:r>
            <a:r>
              <a:rPr lang="cs-CZ" sz="2800" b="1" dirty="0" err="1" smtClean="0"/>
              <a:t>soften</a:t>
            </a:r>
            <a:endParaRPr lang="cs-CZ" sz="2800" b="1" dirty="0" smtClean="0"/>
          </a:p>
          <a:p>
            <a:r>
              <a:rPr lang="cs-CZ" sz="2800" b="1" dirty="0" smtClean="0"/>
              <a:t>Salt                                  </a:t>
            </a:r>
            <a:r>
              <a:rPr lang="cs-CZ" sz="2800" b="1" dirty="0" err="1" smtClean="0"/>
              <a:t>fill</a:t>
            </a:r>
            <a:endParaRPr lang="cs-CZ" sz="2800" b="1" dirty="0" smtClean="0"/>
          </a:p>
          <a:p>
            <a:r>
              <a:rPr lang="cs-CZ" sz="2800" b="1" dirty="0" err="1" smtClean="0"/>
              <a:t>Stuff</a:t>
            </a:r>
            <a:r>
              <a:rPr lang="cs-CZ" sz="2800" b="1" dirty="0" smtClean="0"/>
              <a:t>                                </a:t>
            </a:r>
            <a:r>
              <a:rPr lang="cs-CZ" sz="2800" b="1" dirty="0" err="1" smtClean="0"/>
              <a:t>lard</a:t>
            </a:r>
            <a:endParaRPr lang="cs-CZ" sz="2800" b="1" dirty="0" smtClean="0"/>
          </a:p>
          <a:p>
            <a:r>
              <a:rPr lang="cs-CZ" sz="2800" b="1" dirty="0" err="1" smtClean="0"/>
              <a:t>Fry</a:t>
            </a:r>
            <a:r>
              <a:rPr lang="cs-CZ" sz="2800" b="1" dirty="0" smtClean="0"/>
              <a:t>                                   </a:t>
            </a:r>
            <a:r>
              <a:rPr lang="cs-CZ" sz="2800" b="1" dirty="0" err="1" smtClean="0"/>
              <a:t>smoke</a:t>
            </a:r>
            <a:endParaRPr lang="cs-CZ" sz="2800" b="1" dirty="0" smtClean="0"/>
          </a:p>
          <a:p>
            <a:r>
              <a:rPr lang="cs-CZ" sz="2800" b="1" dirty="0" err="1" smtClean="0"/>
              <a:t>Tenderize</a:t>
            </a:r>
            <a:r>
              <a:rPr lang="cs-CZ" sz="2800" b="1" dirty="0" smtClean="0"/>
              <a:t>                        </a:t>
            </a:r>
            <a:r>
              <a:rPr lang="cs-CZ" sz="2800" b="1" dirty="0" err="1" smtClean="0"/>
              <a:t>cut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into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slices</a:t>
            </a:r>
            <a:endParaRPr lang="cs-CZ" sz="2800" b="1" dirty="0" smtClean="0"/>
          </a:p>
          <a:p>
            <a:r>
              <a:rPr lang="cs-CZ" sz="2800" b="1" dirty="0" err="1" smtClean="0"/>
              <a:t>Cut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into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cubes</a:t>
            </a:r>
            <a:r>
              <a:rPr lang="cs-CZ" sz="2800" b="1" dirty="0" smtClean="0"/>
              <a:t>                </a:t>
            </a:r>
            <a:r>
              <a:rPr lang="cs-CZ" sz="2800" b="1" dirty="0" err="1" smtClean="0"/>
              <a:t>cut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into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stripes</a:t>
            </a:r>
            <a:r>
              <a:rPr lang="cs-CZ" sz="2800" b="1" dirty="0" smtClean="0"/>
              <a:t> 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429000"/>
            <a:ext cx="1540768" cy="1684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5912" y="134437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86104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77281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459730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08112"/>
          </a:xfrm>
        </p:spPr>
        <p:txBody>
          <a:bodyPr/>
          <a:lstStyle/>
          <a:p>
            <a:r>
              <a:rPr lang="cs-CZ" b="1" dirty="0" err="1" smtClean="0"/>
              <a:t>Sirloin</a:t>
            </a:r>
            <a:r>
              <a:rPr lang="cs-CZ" b="1" dirty="0" smtClean="0"/>
              <a:t> in </a:t>
            </a:r>
            <a:r>
              <a:rPr lang="cs-CZ" b="1" dirty="0" err="1" smtClean="0"/>
              <a:t>cream</a:t>
            </a:r>
            <a:r>
              <a:rPr lang="cs-CZ" b="1" dirty="0" smtClean="0"/>
              <a:t> </a:t>
            </a:r>
            <a:r>
              <a:rPr lang="cs-CZ" b="1" dirty="0" err="1" smtClean="0"/>
              <a:t>sauce</a:t>
            </a:r>
            <a:r>
              <a:rPr lang="cs-CZ" b="1" dirty="0" smtClean="0"/>
              <a:t> - </a:t>
            </a:r>
            <a:r>
              <a:rPr lang="cs-CZ" b="1" dirty="0" err="1" smtClean="0"/>
              <a:t>recipe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6181"/>
          </a:xfrm>
        </p:spPr>
        <p:txBody>
          <a:bodyPr/>
          <a:lstStyle/>
          <a:p>
            <a:endParaRPr lang="cs-CZ" b="1" dirty="0" smtClean="0">
              <a:solidFill>
                <a:schemeClr val="accent1"/>
              </a:solidFill>
            </a:endParaRPr>
          </a:p>
          <a:p>
            <a:r>
              <a:rPr lang="cs-CZ" b="1" dirty="0" err="1" smtClean="0">
                <a:solidFill>
                  <a:schemeClr val="accent1"/>
                </a:solidFill>
              </a:rPr>
              <a:t>Ingredients</a:t>
            </a:r>
            <a:r>
              <a:rPr lang="cs-CZ" b="1" dirty="0" smtClean="0">
                <a:solidFill>
                  <a:schemeClr val="accent1"/>
                </a:solidFill>
              </a:rPr>
              <a:t>:</a:t>
            </a:r>
          </a:p>
          <a:p>
            <a:pPr>
              <a:buNone/>
            </a:pPr>
            <a:r>
              <a:rPr lang="cs-CZ" sz="2400" b="1" dirty="0" smtClean="0">
                <a:effectLst/>
              </a:rPr>
              <a:t>    </a:t>
            </a:r>
            <a:r>
              <a:rPr lang="en-US" sz="2400" b="1" dirty="0" smtClean="0">
                <a:effectLst/>
              </a:rPr>
              <a:t>1 kilo of beef </a:t>
            </a:r>
            <a:r>
              <a:rPr lang="cs-CZ" sz="2400" b="1" dirty="0" err="1" smtClean="0">
                <a:effectLst/>
              </a:rPr>
              <a:t>back</a:t>
            </a:r>
            <a:r>
              <a:rPr lang="en-US" sz="2400" b="1" dirty="0" smtClean="0">
                <a:effectLst/>
              </a:rPr>
              <a:t/>
            </a:r>
            <a:br>
              <a:rPr lang="en-US" sz="2400" b="1" dirty="0" smtClean="0">
                <a:effectLst/>
              </a:rPr>
            </a:br>
            <a:r>
              <a:rPr lang="en-US" sz="2400" b="1" dirty="0" smtClean="0">
                <a:effectLst/>
              </a:rPr>
              <a:t>Pint of whipping cream, small cup of milk</a:t>
            </a:r>
            <a:br>
              <a:rPr lang="en-US" sz="2400" b="1" dirty="0" smtClean="0">
                <a:effectLst/>
              </a:rPr>
            </a:br>
            <a:r>
              <a:rPr lang="en-US" sz="2400" b="1" dirty="0" smtClean="0">
                <a:effectLst/>
              </a:rPr>
              <a:t>100 gram of butter</a:t>
            </a:r>
            <a:br>
              <a:rPr lang="en-US" sz="2400" b="1" dirty="0" smtClean="0">
                <a:effectLst/>
              </a:rPr>
            </a:br>
            <a:r>
              <a:rPr lang="en-US" sz="2400" b="1" dirty="0" smtClean="0">
                <a:effectLst/>
              </a:rPr>
              <a:t>100 gram</a:t>
            </a:r>
            <a:r>
              <a:rPr lang="cs-CZ" sz="2400" b="1" dirty="0" smtClean="0">
                <a:effectLst/>
              </a:rPr>
              <a:t> </a:t>
            </a:r>
            <a:r>
              <a:rPr lang="cs-CZ" sz="2400" b="1" dirty="0" err="1" smtClean="0">
                <a:effectLst/>
              </a:rPr>
              <a:t>of</a:t>
            </a:r>
            <a:r>
              <a:rPr lang="cs-CZ" sz="2400" b="1" dirty="0" smtClean="0">
                <a:effectLst/>
              </a:rPr>
              <a:t> </a:t>
            </a:r>
            <a:r>
              <a:rPr lang="cs-CZ" sz="2400" b="1" dirty="0" err="1" smtClean="0">
                <a:effectLst/>
              </a:rPr>
              <a:t>bacon</a:t>
            </a:r>
            <a:r>
              <a:rPr lang="en-US" sz="2400" b="1" dirty="0" smtClean="0">
                <a:effectLst/>
              </a:rPr>
              <a:t/>
            </a:r>
            <a:br>
              <a:rPr lang="en-US" sz="2400" b="1" dirty="0" smtClean="0">
                <a:effectLst/>
              </a:rPr>
            </a:br>
            <a:r>
              <a:rPr lang="en-US" sz="2400" b="1" dirty="0" smtClean="0">
                <a:effectLst/>
              </a:rPr>
              <a:t>1</a:t>
            </a:r>
            <a:r>
              <a:rPr lang="cs-CZ" sz="2400" b="1" dirty="0" smtClean="0">
                <a:effectLst/>
              </a:rPr>
              <a:t> </a:t>
            </a:r>
            <a:r>
              <a:rPr lang="en-US" sz="2400" b="1" dirty="0" smtClean="0">
                <a:effectLst/>
              </a:rPr>
              <a:t>celery</a:t>
            </a:r>
            <a:br>
              <a:rPr lang="en-US" sz="2400" b="1" dirty="0" smtClean="0">
                <a:effectLst/>
              </a:rPr>
            </a:br>
            <a:r>
              <a:rPr lang="en-US" sz="2400" b="1" dirty="0" smtClean="0">
                <a:effectLst/>
              </a:rPr>
              <a:t>1 carrot</a:t>
            </a:r>
            <a:br>
              <a:rPr lang="en-US" sz="2400" b="1" dirty="0" smtClean="0">
                <a:effectLst/>
              </a:rPr>
            </a:br>
            <a:r>
              <a:rPr lang="en-US" sz="2400" b="1" dirty="0" smtClean="0">
                <a:effectLst/>
              </a:rPr>
              <a:t>1 onion</a:t>
            </a:r>
            <a:endParaRPr lang="cs-CZ" sz="2400" b="1" dirty="0" smtClean="0">
              <a:effectLst/>
            </a:endParaRPr>
          </a:p>
          <a:p>
            <a:pPr>
              <a:buNone/>
            </a:pPr>
            <a:r>
              <a:rPr lang="cs-CZ" sz="2400" b="1" dirty="0" smtClean="0">
                <a:effectLst/>
              </a:rPr>
              <a:t>    1 </a:t>
            </a:r>
            <a:r>
              <a:rPr lang="cs-CZ" sz="2400" b="1" dirty="0" err="1" smtClean="0">
                <a:effectLst/>
              </a:rPr>
              <a:t>parsley</a:t>
            </a:r>
            <a:r>
              <a:rPr lang="en-US" sz="2400" b="1" dirty="0" smtClean="0">
                <a:effectLst/>
              </a:rPr>
              <a:t/>
            </a:r>
            <a:br>
              <a:rPr lang="en-US" sz="2400" b="1" dirty="0" smtClean="0">
                <a:effectLst/>
              </a:rPr>
            </a:br>
            <a:r>
              <a:rPr lang="en-US" sz="2400" b="1" dirty="0" smtClean="0">
                <a:effectLst/>
              </a:rPr>
              <a:t>Salt and pepper, lemon juice,</a:t>
            </a:r>
            <a:r>
              <a:rPr lang="cs-CZ" sz="2400" b="1" dirty="0" smtClean="0">
                <a:effectLst/>
              </a:rPr>
              <a:t> </a:t>
            </a:r>
            <a:r>
              <a:rPr lang="cs-CZ" sz="2400" b="1" dirty="0" err="1" smtClean="0">
                <a:effectLst/>
              </a:rPr>
              <a:t>pinch</a:t>
            </a:r>
            <a:r>
              <a:rPr lang="cs-CZ" sz="2400" b="1" dirty="0" smtClean="0">
                <a:effectLst/>
              </a:rPr>
              <a:t> </a:t>
            </a:r>
            <a:r>
              <a:rPr lang="cs-CZ" sz="2400" b="1" dirty="0" err="1" smtClean="0">
                <a:effectLst/>
              </a:rPr>
              <a:t>of</a:t>
            </a:r>
            <a:r>
              <a:rPr lang="cs-CZ" sz="2400" b="1" dirty="0" smtClean="0">
                <a:effectLst/>
              </a:rPr>
              <a:t> </a:t>
            </a:r>
            <a:r>
              <a:rPr lang="en-US" sz="2400" b="1" dirty="0" smtClean="0">
                <a:effectLst/>
              </a:rPr>
              <a:t>sugar</a:t>
            </a:r>
            <a:br>
              <a:rPr lang="en-US" sz="2400" b="1" dirty="0" smtClean="0">
                <a:effectLst/>
              </a:rPr>
            </a:br>
            <a:r>
              <a:rPr lang="en-US" sz="2400" b="1" dirty="0" smtClean="0">
                <a:effectLst/>
              </a:rPr>
              <a:t>8 pepper</a:t>
            </a:r>
            <a:r>
              <a:rPr lang="cs-CZ" sz="2400" b="1" dirty="0" smtClean="0">
                <a:effectLst/>
              </a:rPr>
              <a:t> </a:t>
            </a:r>
            <a:r>
              <a:rPr lang="en-US" sz="2400" b="1" dirty="0" smtClean="0">
                <a:effectLst/>
              </a:rPr>
              <a:t>corns, 2 bay leaves, flour</a:t>
            </a:r>
          </a:p>
          <a:p>
            <a:endParaRPr lang="cs-CZ" sz="2400" b="1" dirty="0" smtClean="0">
              <a:solidFill>
                <a:schemeClr val="accent1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836712"/>
            <a:ext cx="2016224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150452"/>
            <a:ext cx="1368152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383231"/>
            <a:ext cx="904875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254012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-459432"/>
            <a:ext cx="8435280" cy="2304256"/>
          </a:xfrm>
        </p:spPr>
        <p:txBody>
          <a:bodyPr/>
          <a:lstStyle/>
          <a:p>
            <a:r>
              <a:rPr lang="cs-CZ" sz="6000" b="1" dirty="0" err="1" smtClean="0"/>
              <a:t>Directions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19256" cy="5373216"/>
          </a:xfrm>
        </p:spPr>
        <p:txBody>
          <a:bodyPr/>
          <a:lstStyle/>
          <a:p>
            <a:r>
              <a:rPr lang="cs-CZ" sz="2400" dirty="0" smtClean="0">
                <a:solidFill>
                  <a:srgbClr val="FFFFFF"/>
                </a:solidFill>
              </a:rPr>
              <a:t>Mix </a:t>
            </a:r>
            <a:r>
              <a:rPr lang="en-US" sz="2400" dirty="0" smtClean="0">
                <a:solidFill>
                  <a:srgbClr val="FFFFFF"/>
                </a:solidFill>
              </a:rPr>
              <a:t>water</a:t>
            </a:r>
            <a:r>
              <a:rPr lang="en-US" sz="2400" dirty="0">
                <a:solidFill>
                  <a:srgbClr val="FFFFFF"/>
                </a:solidFill>
              </a:rPr>
              <a:t>, vinegar, </a:t>
            </a:r>
            <a:r>
              <a:rPr lang="en-US" sz="2400" dirty="0" smtClean="0">
                <a:solidFill>
                  <a:srgbClr val="FFFFFF"/>
                </a:solidFill>
              </a:rPr>
              <a:t>all </a:t>
            </a:r>
            <a:r>
              <a:rPr lang="en-US" sz="2400" dirty="0">
                <a:solidFill>
                  <a:srgbClr val="FFFFFF"/>
                </a:solidFill>
              </a:rPr>
              <a:t>spice, peppercorns and bay </a:t>
            </a:r>
            <a:r>
              <a:rPr lang="en-US" sz="2400" dirty="0" smtClean="0">
                <a:solidFill>
                  <a:srgbClr val="FFFFFF"/>
                </a:solidFill>
              </a:rPr>
              <a:t>leaves</a:t>
            </a:r>
            <a:r>
              <a:rPr lang="cs-CZ" sz="2400" dirty="0" smtClean="0">
                <a:solidFill>
                  <a:srgbClr val="FFFFFF"/>
                </a:solidFill>
              </a:rPr>
              <a:t> and </a:t>
            </a:r>
            <a:r>
              <a:rPr lang="cs-CZ" sz="2400" dirty="0" err="1" smtClean="0">
                <a:solidFill>
                  <a:srgbClr val="FFFFFF"/>
                </a:solidFill>
              </a:rPr>
              <a:t>put</a:t>
            </a:r>
            <a:r>
              <a:rPr lang="en-US" sz="2400" dirty="0" smtClean="0">
                <a:solidFill>
                  <a:srgbClr val="FFFFFF"/>
                </a:solidFill>
              </a:rPr>
              <a:t> </a:t>
            </a:r>
            <a:r>
              <a:rPr lang="en-US" sz="2400" dirty="0">
                <a:solidFill>
                  <a:srgbClr val="FFFFFF"/>
                </a:solidFill>
              </a:rPr>
              <a:t>into a saucepan and bring to a boil. Reduce heat and simmer for ten minutes</a:t>
            </a:r>
            <a:r>
              <a:rPr lang="en-US" sz="2400" dirty="0" smtClean="0">
                <a:solidFill>
                  <a:srgbClr val="FFFFFF"/>
                </a:solidFill>
              </a:rPr>
              <a:t>.</a:t>
            </a:r>
            <a:endParaRPr lang="cs-CZ" sz="2400" dirty="0" smtClean="0">
              <a:solidFill>
                <a:srgbClr val="FFFFFF"/>
              </a:solidFill>
            </a:endParaRPr>
          </a:p>
          <a:p>
            <a:r>
              <a:rPr lang="en-US" sz="2400" dirty="0">
                <a:solidFill>
                  <a:srgbClr val="FFFFFF"/>
                </a:solidFill>
              </a:rPr>
              <a:t>Cool marinade to room temperature</a:t>
            </a:r>
            <a:r>
              <a:rPr lang="en-US" sz="2400" dirty="0" smtClean="0">
                <a:solidFill>
                  <a:srgbClr val="FFFFFF"/>
                </a:solidFill>
              </a:rPr>
              <a:t>.</a:t>
            </a:r>
            <a:endParaRPr lang="cs-CZ" sz="2400" dirty="0" smtClean="0">
              <a:solidFill>
                <a:srgbClr val="FFFFFF"/>
              </a:solidFill>
            </a:endParaRPr>
          </a:p>
          <a:p>
            <a:r>
              <a:rPr lang="en-US" sz="2400" dirty="0" smtClean="0">
                <a:solidFill>
                  <a:srgbClr val="FFFFFF"/>
                </a:solidFill>
              </a:rPr>
              <a:t>Refrigerate </a:t>
            </a:r>
            <a:r>
              <a:rPr lang="en-US" sz="2400" dirty="0">
                <a:solidFill>
                  <a:srgbClr val="FFFFFF"/>
                </a:solidFill>
              </a:rPr>
              <a:t>marinated meat for at least twenty four hours</a:t>
            </a:r>
            <a:r>
              <a:rPr lang="en-US" sz="2400" dirty="0" smtClean="0">
                <a:solidFill>
                  <a:srgbClr val="FFFFFF"/>
                </a:solidFill>
              </a:rPr>
              <a:t>.</a:t>
            </a:r>
            <a:endParaRPr lang="cs-CZ" sz="2400" dirty="0" smtClean="0">
              <a:solidFill>
                <a:srgbClr val="FFFFFF"/>
              </a:solidFill>
            </a:endParaRPr>
          </a:p>
          <a:p>
            <a:r>
              <a:rPr lang="cs-CZ" sz="2400" dirty="0" err="1">
                <a:solidFill>
                  <a:srgbClr val="FFFFFF"/>
                </a:solidFill>
              </a:rPr>
              <a:t>Cut</a:t>
            </a:r>
            <a:r>
              <a:rPr lang="cs-CZ" sz="2400" dirty="0">
                <a:solidFill>
                  <a:srgbClr val="FFFFFF"/>
                </a:solidFill>
              </a:rPr>
              <a:t> </a:t>
            </a:r>
            <a:r>
              <a:rPr lang="cs-CZ" sz="2400" dirty="0" err="1">
                <a:solidFill>
                  <a:srgbClr val="FFFFFF"/>
                </a:solidFill>
              </a:rPr>
              <a:t>parsley</a:t>
            </a:r>
            <a:r>
              <a:rPr lang="cs-CZ" sz="2400" dirty="0">
                <a:solidFill>
                  <a:srgbClr val="FFFFFF"/>
                </a:solidFill>
              </a:rPr>
              <a:t>, celery, </a:t>
            </a:r>
            <a:r>
              <a:rPr lang="cs-CZ" sz="2400" dirty="0" err="1">
                <a:solidFill>
                  <a:srgbClr val="FFFFFF"/>
                </a:solidFill>
              </a:rPr>
              <a:t>carrot</a:t>
            </a:r>
            <a:r>
              <a:rPr lang="cs-CZ" sz="2400" dirty="0">
                <a:solidFill>
                  <a:srgbClr val="FFFFFF"/>
                </a:solidFill>
              </a:rPr>
              <a:t>, </a:t>
            </a:r>
            <a:r>
              <a:rPr lang="cs-CZ" sz="2400" dirty="0" err="1">
                <a:solidFill>
                  <a:srgbClr val="FFFFFF"/>
                </a:solidFill>
              </a:rPr>
              <a:t>onion</a:t>
            </a:r>
            <a:r>
              <a:rPr lang="cs-CZ" sz="2400" dirty="0">
                <a:solidFill>
                  <a:srgbClr val="FFFFFF"/>
                </a:solidFill>
              </a:rPr>
              <a:t> and </a:t>
            </a:r>
            <a:r>
              <a:rPr lang="cs-CZ" sz="2400" dirty="0" err="1">
                <a:solidFill>
                  <a:srgbClr val="FFFFFF"/>
                </a:solidFill>
              </a:rPr>
              <a:t>fry</a:t>
            </a:r>
            <a:r>
              <a:rPr lang="cs-CZ" sz="2400" dirty="0">
                <a:solidFill>
                  <a:srgbClr val="FFFFFF"/>
                </a:solidFill>
              </a:rPr>
              <a:t> </a:t>
            </a:r>
            <a:r>
              <a:rPr lang="cs-CZ" sz="2400" dirty="0" err="1">
                <a:solidFill>
                  <a:srgbClr val="FFFFFF"/>
                </a:solidFill>
              </a:rPr>
              <a:t>shortly</a:t>
            </a:r>
            <a:r>
              <a:rPr lang="cs-CZ" sz="2400" dirty="0" smtClean="0">
                <a:solidFill>
                  <a:srgbClr val="FFFFFF"/>
                </a:solidFill>
              </a:rPr>
              <a:t>.</a:t>
            </a:r>
          </a:p>
          <a:p>
            <a:r>
              <a:rPr lang="cs-CZ" sz="2400" dirty="0">
                <a:solidFill>
                  <a:srgbClr val="FFFFFF"/>
                </a:solidFill>
              </a:rPr>
              <a:t>S</a:t>
            </a:r>
            <a:r>
              <a:rPr lang="en-US" sz="2400" dirty="0" err="1" smtClean="0">
                <a:solidFill>
                  <a:srgbClr val="FFFFFF"/>
                </a:solidFill>
              </a:rPr>
              <a:t>eason</a:t>
            </a:r>
            <a:r>
              <a:rPr lang="en-US" sz="2400" dirty="0" smtClean="0">
                <a:solidFill>
                  <a:srgbClr val="FFFFFF"/>
                </a:solidFill>
              </a:rPr>
              <a:t> </a:t>
            </a:r>
            <a:r>
              <a:rPr lang="en-US" sz="2400" dirty="0">
                <a:solidFill>
                  <a:srgbClr val="FFFFFF"/>
                </a:solidFill>
              </a:rPr>
              <a:t>meat with salt, pepper and thyme. Place roast into roasting pan and cover with marinade and vegetables. </a:t>
            </a:r>
            <a:endParaRPr lang="cs-CZ" sz="2400" dirty="0" smtClean="0">
              <a:solidFill>
                <a:srgbClr val="FFFFFF"/>
              </a:solidFill>
            </a:endParaRPr>
          </a:p>
          <a:p>
            <a:r>
              <a:rPr lang="en-US" sz="2400" dirty="0" smtClean="0">
                <a:solidFill>
                  <a:srgbClr val="FFFFFF"/>
                </a:solidFill>
              </a:rPr>
              <a:t>Place </a:t>
            </a:r>
            <a:r>
              <a:rPr lang="en-US" sz="2400" dirty="0">
                <a:solidFill>
                  <a:srgbClr val="FFFFFF"/>
                </a:solidFill>
              </a:rPr>
              <a:t>roasting pan in preheated 350 degree oven. Roast </a:t>
            </a:r>
            <a:r>
              <a:rPr lang="en-US" sz="2400" dirty="0" smtClean="0">
                <a:solidFill>
                  <a:srgbClr val="FFFFFF"/>
                </a:solidFill>
              </a:rPr>
              <a:t>about </a:t>
            </a:r>
            <a:r>
              <a:rPr lang="en-US" sz="2400" dirty="0">
                <a:solidFill>
                  <a:srgbClr val="FFFFFF"/>
                </a:solidFill>
              </a:rPr>
              <a:t>1 hour and 45 minutes.</a:t>
            </a:r>
            <a:endParaRPr lang="cs-CZ" sz="2400" dirty="0">
              <a:solidFill>
                <a:srgbClr val="FFFFFF"/>
              </a:solidFill>
            </a:endParaRPr>
          </a:p>
          <a:p>
            <a:endParaRPr lang="cs-CZ" sz="2400" dirty="0" smtClean="0">
              <a:solidFill>
                <a:srgbClr val="FFFFFF"/>
              </a:solidFill>
            </a:endParaRPr>
          </a:p>
          <a:p>
            <a:endParaRPr lang="cs-CZ" sz="2400" dirty="0" smtClean="0">
              <a:solidFill>
                <a:srgbClr val="FFFFFF"/>
              </a:solidFill>
            </a:endParaRPr>
          </a:p>
          <a:p>
            <a:endParaRPr lang="cs-CZ" sz="2000" dirty="0" smtClean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FFFFFF"/>
              </a:solidFill>
            </a:endParaRPr>
          </a:p>
          <a:p>
            <a:endParaRPr lang="cs-CZ" sz="2400" dirty="0" smtClean="0">
              <a:solidFill>
                <a:srgbClr val="FFFFFF"/>
              </a:solidFill>
            </a:endParaRPr>
          </a:p>
          <a:p>
            <a:endParaRPr lang="cs-CZ" sz="2400" dirty="0" smtClean="0">
              <a:solidFill>
                <a:srgbClr val="FFFFFF"/>
              </a:solidFill>
            </a:endParaRPr>
          </a:p>
          <a:p>
            <a:endParaRPr lang="cs-CZ" sz="2400" dirty="0" smtClean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 sz="2400" dirty="0" smtClean="0">
                <a:solidFill>
                  <a:srgbClr val="FFFFFF"/>
                </a:solidFill>
              </a:rPr>
              <a:t/>
            </a:r>
            <a:br>
              <a:rPr lang="en-US" sz="2400" dirty="0" smtClean="0">
                <a:solidFill>
                  <a:srgbClr val="FFFFFF"/>
                </a:solidFill>
              </a:rPr>
            </a:b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53331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dirty="0" err="1" smtClean="0"/>
              <a:t>Directions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291264" cy="4608512"/>
          </a:xfrm>
        </p:spPr>
        <p:txBody>
          <a:bodyPr/>
          <a:lstStyle/>
          <a:p>
            <a:r>
              <a:rPr lang="en-US" sz="2400" dirty="0" smtClean="0"/>
              <a:t>Remove </a:t>
            </a:r>
            <a:r>
              <a:rPr lang="en-US" sz="2400" dirty="0"/>
              <a:t>roast from oven and place on cutting board</a:t>
            </a:r>
            <a:r>
              <a:rPr lang="en-US" sz="2400" dirty="0" smtClean="0"/>
              <a:t>.</a:t>
            </a:r>
            <a:endParaRPr lang="cs-CZ" sz="2400" dirty="0" smtClean="0"/>
          </a:p>
          <a:p>
            <a:r>
              <a:rPr lang="cs-CZ" sz="2400" dirty="0" err="1" smtClean="0"/>
              <a:t>Prepare</a:t>
            </a:r>
            <a:r>
              <a:rPr lang="cs-CZ" sz="2400" dirty="0" smtClean="0"/>
              <a:t> </a:t>
            </a:r>
            <a:r>
              <a:rPr lang="en-US" sz="2400" dirty="0" smtClean="0"/>
              <a:t>sauce </a:t>
            </a:r>
            <a:r>
              <a:rPr lang="en-US" sz="2400" dirty="0"/>
              <a:t>by combining flour and sour </a:t>
            </a:r>
            <a:r>
              <a:rPr lang="en-US" sz="2400" dirty="0" smtClean="0"/>
              <a:t>cream</a:t>
            </a:r>
            <a:r>
              <a:rPr lang="cs-CZ" sz="2400" dirty="0" smtClean="0"/>
              <a:t>.</a:t>
            </a:r>
          </a:p>
          <a:p>
            <a:r>
              <a:rPr lang="en-US" sz="2400" dirty="0" smtClean="0"/>
              <a:t> Slowly </a:t>
            </a:r>
            <a:r>
              <a:rPr lang="en-US" sz="2400" dirty="0"/>
              <a:t>add </a:t>
            </a:r>
            <a:r>
              <a:rPr lang="en-US" sz="2400" dirty="0" smtClean="0"/>
              <a:t>reserved </a:t>
            </a:r>
            <a:r>
              <a:rPr lang="en-US" sz="2400" dirty="0"/>
              <a:t>marinade and beef broth to </a:t>
            </a:r>
            <a:r>
              <a:rPr lang="cs-CZ" sz="2400" dirty="0" err="1" smtClean="0"/>
              <a:t>prepared</a:t>
            </a:r>
            <a:r>
              <a:rPr lang="cs-CZ" sz="2400" smtClean="0"/>
              <a:t>  </a:t>
            </a:r>
            <a:r>
              <a:rPr lang="cs-CZ" sz="2400" dirty="0" err="1" smtClean="0"/>
              <a:t>sauce</a:t>
            </a:r>
            <a:r>
              <a:rPr lang="cs-CZ" sz="2400" dirty="0" smtClean="0"/>
              <a:t>. </a:t>
            </a:r>
          </a:p>
          <a:p>
            <a:r>
              <a:rPr lang="en-US" sz="2400" dirty="0" smtClean="0"/>
              <a:t>Stir </a:t>
            </a:r>
            <a:r>
              <a:rPr lang="en-US" sz="2400" dirty="0"/>
              <a:t>sauce for seven minutes over low heat. Flour should be dissolved and mixture should be adequately thickened</a:t>
            </a:r>
            <a:r>
              <a:rPr lang="en-US" sz="2400" dirty="0" smtClean="0"/>
              <a:t>.</a:t>
            </a:r>
            <a:endParaRPr lang="cs-CZ" sz="2400" dirty="0" smtClean="0"/>
          </a:p>
          <a:p>
            <a:r>
              <a:rPr lang="en-US" sz="2400" dirty="0"/>
              <a:t>Serve sauce </a:t>
            </a:r>
            <a:r>
              <a:rPr lang="cs-CZ" sz="2400" dirty="0" err="1"/>
              <a:t>with</a:t>
            </a:r>
            <a:r>
              <a:rPr lang="cs-CZ" sz="2400" dirty="0"/>
              <a:t> </a:t>
            </a:r>
            <a:r>
              <a:rPr lang="en-US" sz="2400" dirty="0"/>
              <a:t>thinly sliced beef</a:t>
            </a:r>
            <a:r>
              <a:rPr lang="cs-CZ" sz="2400" dirty="0"/>
              <a:t> and </a:t>
            </a:r>
            <a:r>
              <a:rPr lang="cs-CZ" sz="2400" dirty="0" err="1"/>
              <a:t>dumplings</a:t>
            </a:r>
            <a:r>
              <a:rPr lang="cs-CZ" sz="2400" dirty="0"/>
              <a:t>.</a:t>
            </a:r>
            <a:r>
              <a:rPr lang="en-US" sz="2400" dirty="0"/>
              <a:t/>
            </a:r>
            <a:br>
              <a:rPr lang="en-US" sz="2400" dirty="0"/>
            </a:br>
            <a:r>
              <a:rPr lang="en-US" sz="2400" dirty="0"/>
              <a:t/>
            </a:r>
            <a:br>
              <a:rPr lang="en-US" sz="2400" dirty="0"/>
            </a:br>
            <a:r>
              <a:rPr lang="en-US" sz="2400" dirty="0"/>
              <a:t/>
            </a:r>
            <a:br>
              <a:rPr lang="en-US" sz="2400" dirty="0"/>
            </a:b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1422819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846931"/>
          </a:xfrm>
        </p:spPr>
        <p:txBody>
          <a:bodyPr/>
          <a:lstStyle/>
          <a:p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363272" cy="5472608"/>
          </a:xfrm>
        </p:spPr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Formanová, Alena. </a:t>
            </a:r>
            <a:r>
              <a:rPr lang="cs-CZ" sz="20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Žmudová</a:t>
            </a: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, Zdena. Němčina v gastronomii. Praha: nakladatelství Informatorium, 2000, ISBN 80-86073-56-4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>
                <a:effectLst/>
                <a:latin typeface="Calibri"/>
                <a:ea typeface="Calibri"/>
                <a:cs typeface="Times New Roman"/>
                <a:hlinkClick r:id="rId2"/>
              </a:rPr>
              <a:t>http://static.prozeny.cz/images/obrazky/recepty/default/category-273/13-ceska-kuchyne.jpg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>
                <a:effectLst/>
                <a:latin typeface="Calibri"/>
                <a:ea typeface="Calibri"/>
                <a:cs typeface="Times New Roman"/>
                <a:hlinkClick r:id="rId3"/>
              </a:rPr>
              <a:t>http://atlant-olomouc.cz/files/_</a:t>
            </a:r>
            <a:r>
              <a:rPr lang="cs-CZ" sz="2000" dirty="0" smtClean="0">
                <a:effectLst/>
                <a:latin typeface="Calibri"/>
                <a:ea typeface="Calibri"/>
                <a:cs typeface="Times New Roman"/>
                <a:hlinkClick r:id="rId3"/>
              </a:rPr>
              <a:t>640x480/rizek.jpg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 smtClean="0">
                <a:effectLst/>
                <a:latin typeface="Calibri"/>
                <a:ea typeface="Calibri"/>
                <a:cs typeface="Times New Roman"/>
                <a:hlinkClick r:id="rId3"/>
              </a:rPr>
              <a:t>http</a:t>
            </a:r>
            <a:r>
              <a:rPr lang="cs-CZ" sz="2000" dirty="0">
                <a:effectLst/>
                <a:latin typeface="Calibri"/>
                <a:ea typeface="Calibri"/>
                <a:cs typeface="Times New Roman"/>
                <a:hlinkClick r:id="rId3"/>
              </a:rPr>
              <a:t>://</a:t>
            </a:r>
            <a:r>
              <a:rPr lang="cs-CZ" sz="2000" dirty="0" smtClean="0">
                <a:effectLst/>
                <a:latin typeface="Calibri"/>
                <a:ea typeface="Calibri"/>
                <a:cs typeface="Times New Roman"/>
                <a:hlinkClick r:id="rId3"/>
              </a:rPr>
              <a:t>www.jidelnasklonena.estranky.cz/img/mid/337/rajska-knedlik-hovezi-maso.jpg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 smtClean="0">
                <a:effectLst/>
                <a:latin typeface="Calibri"/>
                <a:ea typeface="Calibri"/>
                <a:cs typeface="Times New Roman"/>
                <a:hlinkClick r:id="rId3"/>
              </a:rPr>
              <a:t>http</a:t>
            </a:r>
            <a:r>
              <a:rPr lang="cs-CZ" sz="2000" dirty="0">
                <a:effectLst/>
                <a:latin typeface="Calibri"/>
                <a:ea typeface="Calibri"/>
                <a:cs typeface="Times New Roman"/>
                <a:hlinkClick r:id="rId3"/>
              </a:rPr>
              <a:t>://</a:t>
            </a:r>
            <a:r>
              <a:rPr lang="cs-CZ" sz="2000" dirty="0" smtClean="0">
                <a:effectLst/>
                <a:latin typeface="Calibri"/>
                <a:ea typeface="Calibri"/>
                <a:cs typeface="Times New Roman"/>
                <a:hlinkClick r:id="rId3"/>
              </a:rPr>
              <a:t>www.kuponplus.cz/uploads/photos/largest/kp-1321379834-1-1-1n.jpg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http://</a:t>
            </a: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www.petererahne.de/lendenbraten_in-sahnesosse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4"/>
              </a:rPr>
              <a:t>http</a:t>
            </a:r>
            <a:r>
              <a:rPr lang="cs-CZ" sz="2000" dirty="0">
                <a:solidFill>
                  <a:schemeClr val="accent1">
                    <a:lumMod val="60000"/>
                    <a:lumOff val="40000"/>
                  </a:schemeClr>
                </a:solidFill>
                <a:hlinkClick r:id="rId4"/>
              </a:rPr>
              <a:t>://</a:t>
            </a: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4"/>
              </a:rPr>
              <a:t>video-recepty.</a:t>
            </a:r>
            <a:r>
              <a:rPr lang="cs-CZ" sz="2000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4"/>
              </a:rPr>
              <a:t>com</a:t>
            </a: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4"/>
              </a:rPr>
              <a:t>/</a:t>
            </a:r>
            <a:r>
              <a:rPr lang="cs-CZ" sz="2000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4"/>
              </a:rPr>
              <a:t>wp</a:t>
            </a: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4"/>
              </a:rPr>
              <a:t>-</a:t>
            </a:r>
            <a:r>
              <a:rPr lang="cs-CZ" sz="2000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4"/>
              </a:rPr>
              <a:t>content</a:t>
            </a: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4"/>
              </a:rPr>
              <a:t>/</a:t>
            </a:r>
            <a:r>
              <a:rPr lang="cs-CZ" sz="2000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4"/>
              </a:rPr>
              <a:t>uploads</a:t>
            </a: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4"/>
              </a:rPr>
              <a:t>/2012/09/</a:t>
            </a:r>
            <a:r>
              <a:rPr lang="cs-CZ" sz="2000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4"/>
              </a:rPr>
              <a:t>pikantni</a:t>
            </a: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4"/>
              </a:rPr>
              <a:t>-hamburger-300x170.jpg</a:t>
            </a:r>
            <a:endParaRPr lang="cs-CZ" sz="2000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endParaRPr lang="cs-CZ" sz="20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000" dirty="0" smtClean="0">
              <a:effectLst/>
              <a:latin typeface="Calibri"/>
              <a:ea typeface="Calibri"/>
              <a:cs typeface="Times New Roman"/>
              <a:hlinkClick r:id="rId3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000" dirty="0">
              <a:effectLst/>
              <a:latin typeface="Calibri"/>
              <a:ea typeface="Calibri"/>
              <a:cs typeface="Times New Roman"/>
              <a:hlinkClick r:id="rId3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000" dirty="0" smtClean="0">
              <a:effectLst/>
              <a:latin typeface="Calibri"/>
              <a:ea typeface="Calibri"/>
              <a:cs typeface="Times New Roman"/>
              <a:hlinkClick r:id="rId3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000" dirty="0">
              <a:effectLst/>
              <a:latin typeface="Calibri"/>
              <a:ea typeface="Calibri"/>
              <a:cs typeface="Times New Roman"/>
              <a:hlinkClick r:id="rId3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000" dirty="0" smtClean="0">
              <a:effectLst/>
              <a:latin typeface="Calibri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000" dirty="0" smtClean="0">
              <a:effectLst/>
              <a:latin typeface="Calibri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000" dirty="0" smtClean="0">
              <a:effectLst/>
              <a:latin typeface="Calibri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000" dirty="0" smtClean="0">
              <a:effectLst/>
              <a:latin typeface="Calibri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000" dirty="0" smtClean="0">
              <a:effectLst/>
              <a:latin typeface="Calibri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000" dirty="0" smtClean="0">
              <a:effectLst/>
              <a:latin typeface="Calibri"/>
              <a:ea typeface="Calibri"/>
              <a:cs typeface="Times New Roman"/>
            </a:endParaRPr>
          </a:p>
          <a:p>
            <a:endParaRPr lang="cs-CZ" sz="2000" dirty="0" smtClean="0"/>
          </a:p>
        </p:txBody>
      </p:sp>
    </p:spTree>
    <p:extLst>
      <p:ext uri="{BB962C8B-B14F-4D97-AF65-F5344CB8AC3E}">
        <p14:creationId xmlns="" xmlns:p14="http://schemas.microsoft.com/office/powerpoint/2010/main" val="56482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webring.org</a:t>
            </a: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/l/</a:t>
            </a:r>
            <a:r>
              <a:rPr lang="cs-CZ" sz="20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rd</a:t>
            </a: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?ring=</a:t>
            </a:r>
            <a:r>
              <a:rPr lang="cs-CZ" sz="20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allrecipesrecipe</a:t>
            </a: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;id=14;</a:t>
            </a:r>
            <a:r>
              <a:rPr lang="cs-CZ" sz="20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url</a:t>
            </a: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=http%3A%2F%2Fczechrecipes.blogspot.cz%2F2007%2F10%2Fsvickova-</a:t>
            </a:r>
            <a:r>
              <a:rPr lang="cs-CZ" sz="20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marinated</a:t>
            </a: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-</a:t>
            </a:r>
            <a:r>
              <a:rPr lang="cs-CZ" sz="20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beef.html</a:t>
            </a:r>
            <a:endParaRPr lang="cs-CZ" sz="2000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www.office.</a:t>
            </a:r>
            <a:r>
              <a:rPr lang="cs-CZ" sz="20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microsoft.com</a:t>
            </a:r>
            <a:endParaRPr lang="cs-CZ" sz="200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endParaRPr lang="cs-CZ" sz="20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16979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Váhy">
  <a:themeElements>
    <a:clrScheme name="Váhy 1">
      <a:dk1>
        <a:srgbClr val="663300"/>
      </a:dk1>
      <a:lt1>
        <a:srgbClr val="FFFFFF"/>
      </a:lt1>
      <a:dk2>
        <a:srgbClr val="996600"/>
      </a:dk2>
      <a:lt2>
        <a:srgbClr val="DBBD71"/>
      </a:lt2>
      <a:accent1>
        <a:srgbClr val="F8A500"/>
      </a:accent1>
      <a:accent2>
        <a:srgbClr val="808000"/>
      </a:accent2>
      <a:accent3>
        <a:srgbClr val="CAB8AA"/>
      </a:accent3>
      <a:accent4>
        <a:srgbClr val="DADADA"/>
      </a:accent4>
      <a:accent5>
        <a:srgbClr val="FBCFAA"/>
      </a:accent5>
      <a:accent6>
        <a:srgbClr val="737300"/>
      </a:accent6>
      <a:hlink>
        <a:srgbClr val="FFCC66"/>
      </a:hlink>
      <a:folHlink>
        <a:srgbClr val="CCA500"/>
      </a:folHlink>
    </a:clrScheme>
    <a:fontScheme name="Váhy">
      <a:majorFont>
        <a:latin typeface="Arial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áhy 1">
        <a:dk1>
          <a:srgbClr val="663300"/>
        </a:dk1>
        <a:lt1>
          <a:srgbClr val="FFFFFF"/>
        </a:lt1>
        <a:dk2>
          <a:srgbClr val="996600"/>
        </a:dk2>
        <a:lt2>
          <a:srgbClr val="DBBD71"/>
        </a:lt2>
        <a:accent1>
          <a:srgbClr val="F8A500"/>
        </a:accent1>
        <a:accent2>
          <a:srgbClr val="808000"/>
        </a:accent2>
        <a:accent3>
          <a:srgbClr val="CAB8AA"/>
        </a:accent3>
        <a:accent4>
          <a:srgbClr val="DADADA"/>
        </a:accent4>
        <a:accent5>
          <a:srgbClr val="FBCFAA"/>
        </a:accent5>
        <a:accent6>
          <a:srgbClr val="737300"/>
        </a:accent6>
        <a:hlink>
          <a:srgbClr val="FFCC66"/>
        </a:hlink>
        <a:folHlink>
          <a:srgbClr val="CCA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2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CC66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B8AA"/>
        </a:accent5>
        <a:accent6>
          <a:srgbClr val="AC6D56"/>
        </a:accent6>
        <a:hlink>
          <a:srgbClr val="FFFF99"/>
        </a:hlink>
        <a:folHlink>
          <a:srgbClr val="E5B3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3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2EB62E"/>
        </a:accent1>
        <a:accent2>
          <a:srgbClr val="527C3A"/>
        </a:accent2>
        <a:accent3>
          <a:srgbClr val="B2B9AC"/>
        </a:accent3>
        <a:accent4>
          <a:srgbClr val="DADADA"/>
        </a:accent4>
        <a:accent5>
          <a:srgbClr val="ADD7AD"/>
        </a:accent5>
        <a:accent6>
          <a:srgbClr val="497034"/>
        </a:accent6>
        <a:hlink>
          <a:srgbClr val="DDD8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4">
        <a:dk1>
          <a:srgbClr val="005A58"/>
        </a:dk1>
        <a:lt1>
          <a:srgbClr val="FFFFFF"/>
        </a:lt1>
        <a:dk2>
          <a:srgbClr val="00716E"/>
        </a:dk2>
        <a:lt2>
          <a:srgbClr val="FFFF99"/>
        </a:lt2>
        <a:accent1>
          <a:srgbClr val="2DB3B0"/>
        </a:accent1>
        <a:accent2>
          <a:srgbClr val="6D6FC7"/>
        </a:accent2>
        <a:accent3>
          <a:srgbClr val="AABBBA"/>
        </a:accent3>
        <a:accent4>
          <a:srgbClr val="DADADA"/>
        </a:accent4>
        <a:accent5>
          <a:srgbClr val="ADD6D4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336699"/>
        </a:accent1>
        <a:accent2>
          <a:srgbClr val="00B000"/>
        </a:accent2>
        <a:accent3>
          <a:srgbClr val="ACB3C1"/>
        </a:accent3>
        <a:accent4>
          <a:srgbClr val="DADADA"/>
        </a:accent4>
        <a:accent5>
          <a:srgbClr val="ADB8CA"/>
        </a:accent5>
        <a:accent6>
          <a:srgbClr val="009F00"/>
        </a:accent6>
        <a:hlink>
          <a:srgbClr val="00CCFF"/>
        </a:hlink>
        <a:folHlink>
          <a:srgbClr val="B5FFF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6">
        <a:dk1>
          <a:srgbClr val="2F2D25"/>
        </a:dk1>
        <a:lt1>
          <a:srgbClr val="FFFFFF"/>
        </a:lt1>
        <a:dk2>
          <a:srgbClr val="656151"/>
        </a:dk2>
        <a:lt2>
          <a:srgbClr val="FFFFCC"/>
        </a:lt2>
        <a:accent1>
          <a:srgbClr val="818173"/>
        </a:accent1>
        <a:accent2>
          <a:srgbClr val="809EA8"/>
        </a:accent2>
        <a:accent3>
          <a:srgbClr val="B8B7B3"/>
        </a:accent3>
        <a:accent4>
          <a:srgbClr val="DADADA"/>
        </a:accent4>
        <a:accent5>
          <a:srgbClr val="C1C1BC"/>
        </a:accent5>
        <a:accent6>
          <a:srgbClr val="738F98"/>
        </a:accent6>
        <a:hlink>
          <a:srgbClr val="E2C86A"/>
        </a:hlink>
        <a:folHlink>
          <a:srgbClr val="B7B6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7">
        <a:dk1>
          <a:srgbClr val="B4AF80"/>
        </a:dk1>
        <a:lt1>
          <a:srgbClr val="FFFFFF"/>
        </a:lt1>
        <a:dk2>
          <a:srgbClr val="C8C6A2"/>
        </a:dk2>
        <a:lt2>
          <a:srgbClr val="827F4C"/>
        </a:lt2>
        <a:accent1>
          <a:srgbClr val="7C784E"/>
        </a:accent1>
        <a:accent2>
          <a:srgbClr val="A2A4AC"/>
        </a:accent2>
        <a:accent3>
          <a:srgbClr val="E0DFCE"/>
        </a:accent3>
        <a:accent4>
          <a:srgbClr val="DADADA"/>
        </a:accent4>
        <a:accent5>
          <a:srgbClr val="BFBEB2"/>
        </a:accent5>
        <a:accent6>
          <a:srgbClr val="92949B"/>
        </a:accent6>
        <a:hlink>
          <a:srgbClr val="33CCCC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8">
        <a:dk1>
          <a:srgbClr val="000000"/>
        </a:dk1>
        <a:lt1>
          <a:srgbClr val="DDDDDD"/>
        </a:lt1>
        <a:dk2>
          <a:srgbClr val="000000"/>
        </a:dk2>
        <a:lt2>
          <a:srgbClr val="B8B7D1"/>
        </a:lt2>
        <a:accent1>
          <a:srgbClr val="F1F0F4"/>
        </a:accent1>
        <a:accent2>
          <a:srgbClr val="C1BCFC"/>
        </a:accent2>
        <a:accent3>
          <a:srgbClr val="EBEBEB"/>
        </a:accent3>
        <a:accent4>
          <a:srgbClr val="000000"/>
        </a:accent4>
        <a:accent5>
          <a:srgbClr val="F7F6F8"/>
        </a:accent5>
        <a:accent6>
          <a:srgbClr val="AFAAE4"/>
        </a:accent6>
        <a:hlink>
          <a:srgbClr val="5454C6"/>
        </a:hlink>
        <a:folHlink>
          <a:srgbClr val="6A6F8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áhy 9">
        <a:dk1>
          <a:srgbClr val="000000"/>
        </a:dk1>
        <a:lt1>
          <a:srgbClr val="FFFFFF"/>
        </a:lt1>
        <a:dk2>
          <a:srgbClr val="00A29E"/>
        </a:dk2>
        <a:lt2>
          <a:srgbClr val="CBCBCB"/>
        </a:lt2>
        <a:accent1>
          <a:srgbClr val="E5E5FF"/>
        </a:accent1>
        <a:accent2>
          <a:srgbClr val="79CD6B"/>
        </a:accent2>
        <a:accent3>
          <a:srgbClr val="FFFFFF"/>
        </a:accent3>
        <a:accent4>
          <a:srgbClr val="000000"/>
        </a:accent4>
        <a:accent5>
          <a:srgbClr val="F0F0FF"/>
        </a:accent5>
        <a:accent6>
          <a:srgbClr val="6DBA60"/>
        </a:accent6>
        <a:hlink>
          <a:srgbClr val="4477DE"/>
        </a:hlink>
        <a:folHlink>
          <a:srgbClr val="65498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304</TotalTime>
  <Words>318</Words>
  <Application>Microsoft Office PowerPoint</Application>
  <PresentationFormat>Předvádění na obrazovce (4:3)</PresentationFormat>
  <Paragraphs>81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Váhy</vt:lpstr>
      <vt:lpstr>Snímek 1</vt:lpstr>
      <vt:lpstr>Preparation of meat</vt:lpstr>
      <vt:lpstr>Cooking methods</vt:lpstr>
      <vt:lpstr>Sirloin in cream sauce - recipe</vt:lpstr>
      <vt:lpstr>Directions</vt:lpstr>
      <vt:lpstr>Directions</vt:lpstr>
      <vt:lpstr>Zdroje: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Preparation of meat</dc:title>
  <dc:creator>Guest</dc:creator>
  <cp:lastModifiedBy>Dum</cp:lastModifiedBy>
  <cp:revision>51</cp:revision>
  <dcterms:created xsi:type="dcterms:W3CDTF">2012-10-13T16:12:39Z</dcterms:created>
  <dcterms:modified xsi:type="dcterms:W3CDTF">2013-04-12T21:19:09Z</dcterms:modified>
</cp:coreProperties>
</file>