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58" r:id="rId4"/>
    <p:sldId id="261" r:id="rId5"/>
    <p:sldId id="257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theme" Target="theme/theme1.xml"/><Relationship Id="rId5" Type="http://schemas.openxmlformats.org/officeDocument/2006/relationships/slide" Target="slides/slide2.xml"/><Relationship Id="rId10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774039-8640-42EA-9FCF-CE88EC627B5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55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E03147-CCCD-4A14-9AEB-833E8BF3304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1387401"/>
      </p:ext>
    </p:extLst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C1C95-E1C3-4F3F-BEF3-03A2BC6FE24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67712"/>
      </p:ext>
    </p:extLst>
  </p:cSld>
  <p:clrMapOvr>
    <a:masterClrMapping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C861A4-0C5A-439F-B273-BD0B5BBC4E2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886885"/>
      </p:ext>
    </p:extLst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25C53-DEAE-45B3-AD29-2DE6A0B5879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327897"/>
      </p:ext>
    </p:extLst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5F956A-F6E2-4DE6-A8F2-2457445C873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0638737"/>
      </p:ext>
    </p:extLst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0DC394-C752-4DEB-905E-E72AB2D29AB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5398362"/>
      </p:ext>
    </p:extLst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C1878E-FE67-4306-8B0A-1C251F2A73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092846"/>
      </p:ext>
    </p:extLst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692D25-83B6-40A7-8596-9A0C733CF16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003634"/>
      </p:ext>
    </p:extLst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4FF009-AB9C-462C-BF7E-F927643CDF1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249697"/>
      </p:ext>
    </p:extLst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DF2C37-4AFE-42EF-A8F9-8B4C856898D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883370"/>
      </p:ext>
    </p:extLst>
  </p:cSld>
  <p:clrMapOvr>
    <a:masterClrMapping/>
  </p:clrMapOvr>
  <p:transition spd="slow">
    <p:cover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990E9-D36A-4A82-89FB-217C30C151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41105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8B786C-B3F4-4037-9B82-F35A0BA9538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6684523"/>
      </p:ext>
    </p:extLst>
  </p:cSld>
  <p:clrMapOvr>
    <a:masterClrMapping/>
  </p:clrMapOvr>
  <p:transition spd="slow">
    <p:cov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F02A15-F677-4E50-BCEF-004AB0C143F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879307"/>
      </p:ext>
    </p:extLst>
  </p:cSld>
  <p:clrMapOvr>
    <a:masterClrMapping/>
  </p:clrMapOvr>
  <p:transition spd="slow">
    <p:cov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939CE-7C63-49DE-BD70-FF1E892CC41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737781"/>
      </p:ext>
    </p:extLst>
  </p:cSld>
  <p:clrMapOvr>
    <a:masterClrMapping/>
  </p:clrMapOvr>
  <p:transition spd="slow">
    <p:cov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BC0153-64F4-4ED6-A80D-4354FFAE299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589864"/>
      </p:ext>
    </p:extLst>
  </p:cSld>
  <p:clrMapOvr>
    <a:masterClrMapping/>
  </p:clrMapOvr>
  <p:transition spd="slow">
    <p:cov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25C049-AAA8-42DD-9705-9E1DACF6A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339206"/>
      </p:ext>
    </p:extLst>
  </p:cSld>
  <p:clrMapOvr>
    <a:masterClrMapping/>
  </p:clrMapOvr>
  <p:transition spd="slow">
    <p:cov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7DFD70-D941-47A7-BCAB-5969A007111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833317"/>
      </p:ext>
    </p:extLst>
  </p:cSld>
  <p:clrMapOvr>
    <a:masterClrMapping/>
  </p:clrMapOvr>
  <p:transition spd="slow">
    <p:cov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DF8341-0400-400A-A4F3-5AE037F5E2A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96000"/>
      </p:ext>
    </p:extLst>
  </p:cSld>
  <p:clrMapOvr>
    <a:masterClrMapping/>
  </p:clrMapOvr>
  <p:transition spd="slow">
    <p:cov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705984-F859-45BE-9D6C-6F477A6F437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141703"/>
      </p:ext>
    </p:extLst>
  </p:cSld>
  <p:clrMapOvr>
    <a:masterClrMapping/>
  </p:clrMapOvr>
  <p:transition spd="slow">
    <p:cov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9C8DD1-C859-45A5-B2F2-08A328FF48C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983384"/>
      </p:ext>
    </p:extLst>
  </p:cSld>
  <p:clrMapOvr>
    <a:masterClrMapping/>
  </p:clrMapOvr>
  <p:transition spd="slow">
    <p:cov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D40818-1577-43D4-AD5C-C63AFAF10D0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501714"/>
      </p:ext>
    </p:extLst>
  </p:cSld>
  <p:clrMapOvr>
    <a:masterClrMapping/>
  </p:clrMapOvr>
  <p:transition spd="slow">
    <p:cover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8909-24DF-4DEA-97AC-69409D41DA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41980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E8CCB-F498-4ABA-886C-460B47312B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089326"/>
      </p:ext>
    </p:extLst>
  </p:cSld>
  <p:clrMapOvr>
    <a:masterClrMapping/>
  </p:clrMapOvr>
  <p:transition spd="slow">
    <p:cover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CE213-899B-4E5E-AC68-D8C8D74A18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936295"/>
      </p:ext>
    </p:extLst>
  </p:cSld>
  <p:clrMapOvr>
    <a:masterClrMapping/>
  </p:clrMapOvr>
  <p:transition spd="slow">
    <p:cover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79989-0104-4389-A1F9-A4511DA01C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16024"/>
      </p:ext>
    </p:extLst>
  </p:cSld>
  <p:clrMapOvr>
    <a:masterClrMapping/>
  </p:clrMapOvr>
  <p:transition spd="slow">
    <p:cover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388BF-A016-4E8D-8E72-A3FAE81E5C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297363"/>
      </p:ext>
    </p:extLst>
  </p:cSld>
  <p:clrMapOvr>
    <a:masterClrMapping/>
  </p:clrMapOvr>
  <p:transition spd="slow">
    <p:cover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47BCF-354D-4790-846E-1F9DBFD7BF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239876"/>
      </p:ext>
    </p:extLst>
  </p:cSld>
  <p:clrMapOvr>
    <a:masterClrMapping/>
  </p:clrMapOvr>
  <p:transition spd="slow">
    <p:cover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A3BD-8269-4442-A302-842E72B27CF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050491"/>
      </p:ext>
    </p:extLst>
  </p:cSld>
  <p:clrMapOvr>
    <a:masterClrMapping/>
  </p:clrMapOvr>
  <p:transition spd="slow">
    <p:cover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0DD4-0B40-4CF4-8D26-54185781FD3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344310"/>
      </p:ext>
    </p:extLst>
  </p:cSld>
  <p:clrMapOvr>
    <a:masterClrMapping/>
  </p:clrMapOvr>
  <p:transition spd="slow">
    <p:cover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F40D2-8A7B-4A68-BFB7-275B5752D1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2476475"/>
      </p:ext>
    </p:extLst>
  </p:cSld>
  <p:clrMapOvr>
    <a:masterClrMapping/>
  </p:clrMapOvr>
  <p:transition spd="slow">
    <p:cover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B090-125E-4CDC-8D39-E77046CBDCC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3218158"/>
      </p:ext>
    </p:extLst>
  </p:cSld>
  <p:clrMapOvr>
    <a:masterClrMapping/>
  </p:clrMapOvr>
  <p:transition spd="slow">
    <p:cover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8C505-51C4-4A12-A537-AF1A0EF8EA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076219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525B441-887B-4626-9E42-FF3E6A916029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5605888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DE74A89D-4F01-46C8-A16F-CF8141D9D85E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096710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B1539D-2B29-478A-B30C-6575B4F7B4C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83481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FFB7"/>
                </a:solidFill>
                <a:latin typeface="Arial Black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7284123"/>
              </p:ext>
            </p:extLst>
          </p:nvPr>
        </p:nvGraphicFramePr>
        <p:xfrm>
          <a:off x="683568" y="1556791"/>
          <a:ext cx="8064896" cy="4248472"/>
        </p:xfrm>
        <a:graphic>
          <a:graphicData uri="http://schemas.openxmlformats.org/drawingml/2006/table">
            <a:tbl>
              <a:tblPr/>
              <a:tblGrid>
                <a:gridCol w="2179371"/>
                <a:gridCol w="5885525"/>
              </a:tblGrid>
              <a:tr h="39308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4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VY_3_INOVACE_ANJ</a:t>
                      </a:r>
                      <a:r>
                        <a:rPr lang="cs-CZ" sz="1200" baseline="0" smtClean="0"/>
                        <a:t> </a:t>
                      </a:r>
                      <a:r>
                        <a:rPr lang="cs-CZ" sz="1200" smtClean="0"/>
                        <a:t>15</a:t>
                      </a:r>
                      <a:endParaRPr lang="cs-CZ" sz="1200" dirty="0" smtClean="0"/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Úpravy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3, 4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- gastronomie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308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37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11.10.2012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948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1" marR="91431" marT="45724" marB="45724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uvádí  základní úpravy  ryb, drůbeže a zvěřiny,  příklady  pokrmů a lze ji využít  pro opakování tématu. </a:t>
                      </a:r>
                    </a:p>
                  </a:txBody>
                  <a:tcPr marL="91431" marR="91431" marT="45724" marB="45724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949280"/>
            <a:ext cx="5761037" cy="719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91846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1404938" y="2708275"/>
            <a:ext cx="6370637" cy="1080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Fish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poultry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game - </a:t>
            </a:r>
            <a:r>
              <a:rPr lang="cs-CZ" sz="4800" kern="10" dirty="0" err="1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preparation</a:t>
            </a:r>
            <a:endParaRPr lang="cs-CZ" sz="4800" kern="10" dirty="0" smtClean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83503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err="1" smtClean="0"/>
              <a:t>Cooking</a:t>
            </a:r>
            <a:r>
              <a:rPr lang="cs-CZ" b="1" dirty="0" smtClean="0"/>
              <a:t> </a:t>
            </a:r>
            <a:r>
              <a:rPr lang="cs-CZ" b="1" dirty="0" err="1" smtClean="0"/>
              <a:t>methods</a:t>
            </a:r>
            <a:endParaRPr lang="cs-CZ" b="1" dirty="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0210" y="1876425"/>
            <a:ext cx="8229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Fish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-</a:t>
            </a:r>
            <a:r>
              <a:rPr lang="cs-CZ" b="1" dirty="0" smtClean="0"/>
              <a:t> </a:t>
            </a:r>
            <a:r>
              <a:rPr lang="cs-CZ" dirty="0" err="1" smtClean="0"/>
              <a:t>stew</a:t>
            </a:r>
            <a:r>
              <a:rPr lang="cs-CZ" dirty="0" smtClean="0"/>
              <a:t>, </a:t>
            </a:r>
            <a:r>
              <a:rPr lang="cs-CZ" dirty="0" err="1" smtClean="0"/>
              <a:t>fry</a:t>
            </a:r>
            <a:r>
              <a:rPr lang="cs-CZ" dirty="0" smtClean="0"/>
              <a:t>, </a:t>
            </a:r>
            <a:r>
              <a:rPr lang="cs-CZ" dirty="0" err="1" smtClean="0"/>
              <a:t>boil</a:t>
            </a:r>
            <a:r>
              <a:rPr lang="cs-CZ" dirty="0" smtClean="0"/>
              <a:t>, grill, </a:t>
            </a:r>
            <a:r>
              <a:rPr lang="cs-CZ" dirty="0" err="1" smtClean="0"/>
              <a:t>roast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smoke</a:t>
            </a:r>
            <a:r>
              <a:rPr lang="cs-CZ" dirty="0" smtClean="0"/>
              <a:t>     </a:t>
            </a:r>
          </a:p>
          <a:p>
            <a:pPr eaLnBrk="1" hangingPunct="1">
              <a:defRPr/>
            </a:pPr>
            <a:r>
              <a:rPr lang="cs-CZ" b="1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Poultry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- </a:t>
            </a:r>
            <a:r>
              <a:rPr lang="cs-CZ" dirty="0" smtClean="0"/>
              <a:t>grill, </a:t>
            </a:r>
            <a:r>
              <a:rPr lang="cs-CZ" dirty="0" err="1" smtClean="0"/>
              <a:t>roast</a:t>
            </a:r>
            <a:r>
              <a:rPr lang="cs-CZ" dirty="0" smtClean="0"/>
              <a:t>, </a:t>
            </a:r>
            <a:r>
              <a:rPr lang="cs-CZ" dirty="0" err="1" smtClean="0"/>
              <a:t>stew</a:t>
            </a:r>
            <a:r>
              <a:rPr lang="cs-CZ" dirty="0" smtClean="0"/>
              <a:t>, </a:t>
            </a:r>
            <a:r>
              <a:rPr lang="cs-CZ" dirty="0" err="1" smtClean="0"/>
              <a:t>fry</a:t>
            </a:r>
            <a:r>
              <a:rPr lang="cs-CZ" dirty="0" smtClean="0"/>
              <a:t>, </a:t>
            </a:r>
            <a:r>
              <a:rPr lang="cs-CZ" dirty="0" err="1" smtClean="0"/>
              <a:t>boil</a:t>
            </a:r>
            <a:r>
              <a:rPr lang="cs-CZ" dirty="0" smtClean="0"/>
              <a:t>, </a:t>
            </a:r>
            <a:r>
              <a:rPr lang="cs-CZ" dirty="0" err="1" smtClean="0"/>
              <a:t>smoke</a:t>
            </a:r>
            <a:endParaRPr lang="cs-CZ" dirty="0" smtClean="0"/>
          </a:p>
          <a:p>
            <a:pPr eaLnBrk="1" hangingPunct="1">
              <a:defRPr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Game -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/>
              <a:t>roast</a:t>
            </a:r>
            <a:r>
              <a:rPr lang="cs-CZ" dirty="0" smtClean="0"/>
              <a:t>, </a:t>
            </a:r>
            <a:r>
              <a:rPr lang="cs-CZ" dirty="0" err="1" smtClean="0"/>
              <a:t>stew</a:t>
            </a:r>
            <a:r>
              <a:rPr lang="cs-CZ" dirty="0" smtClean="0"/>
              <a:t>, </a:t>
            </a:r>
            <a:r>
              <a:rPr lang="cs-CZ" dirty="0" err="1" smtClean="0"/>
              <a:t>fry</a:t>
            </a:r>
            <a:r>
              <a:rPr lang="cs-CZ" dirty="0" smtClean="0"/>
              <a:t> ….</a:t>
            </a:r>
          </a:p>
        </p:txBody>
      </p:sp>
      <p:pic>
        <p:nvPicPr>
          <p:cNvPr id="9220" name="Picture 5" descr="MC90028046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933825"/>
            <a:ext cx="2981325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8371938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04813"/>
            <a:ext cx="8229600" cy="13716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smtClean="0"/>
              <a:t>Dishes from fish, poultry</a:t>
            </a:r>
            <a:r>
              <a:rPr lang="cs-CZ" sz="4000" smtClean="0"/>
              <a:t>, </a:t>
            </a:r>
            <a:r>
              <a:rPr lang="cs-CZ" sz="4000" b="1" smtClean="0"/>
              <a:t>game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00808"/>
            <a:ext cx="8219256" cy="4968552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Fried</a:t>
            </a:r>
            <a:r>
              <a:rPr lang="cs-CZ" dirty="0" smtClean="0"/>
              <a:t> </a:t>
            </a:r>
            <a:r>
              <a:rPr lang="cs-CZ" dirty="0" err="1" smtClean="0"/>
              <a:t>carp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potatoes</a:t>
            </a:r>
            <a:r>
              <a:rPr lang="cs-CZ" dirty="0" smtClean="0"/>
              <a:t> and lemon</a:t>
            </a:r>
          </a:p>
          <a:p>
            <a:pPr eaLnBrk="1" hangingPunct="1">
              <a:defRPr/>
            </a:pP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duck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sauerkraut</a:t>
            </a:r>
            <a:r>
              <a:rPr lang="cs-CZ" dirty="0" smtClean="0"/>
              <a:t> and </a:t>
            </a:r>
            <a:r>
              <a:rPr lang="cs-CZ" dirty="0" err="1" smtClean="0"/>
              <a:t>dumplings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rice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Deer</a:t>
            </a:r>
            <a:r>
              <a:rPr lang="cs-CZ" dirty="0" smtClean="0"/>
              <a:t> </a:t>
            </a:r>
            <a:r>
              <a:rPr lang="cs-CZ" dirty="0" err="1" smtClean="0"/>
              <a:t>goulash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Hare</a:t>
            </a:r>
            <a:r>
              <a:rPr lang="cs-CZ" dirty="0" smtClean="0"/>
              <a:t> on </a:t>
            </a:r>
            <a:r>
              <a:rPr lang="cs-CZ" dirty="0" err="1" smtClean="0"/>
              <a:t>garlic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Roast</a:t>
            </a:r>
            <a:r>
              <a:rPr lang="cs-CZ" dirty="0" smtClean="0"/>
              <a:t> </a:t>
            </a:r>
            <a:r>
              <a:rPr lang="cs-CZ" dirty="0" err="1" smtClean="0"/>
              <a:t>pheasant</a:t>
            </a:r>
            <a:r>
              <a:rPr lang="cs-CZ" dirty="0" smtClean="0"/>
              <a:t> on </a:t>
            </a:r>
            <a:r>
              <a:rPr lang="cs-CZ" dirty="0" err="1" smtClean="0"/>
              <a:t>bacon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Boiled</a:t>
            </a:r>
            <a:r>
              <a:rPr lang="cs-CZ" dirty="0" smtClean="0"/>
              <a:t> leg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boar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smtClean="0"/>
              <a:t>rosehip</a:t>
            </a:r>
            <a:r>
              <a:rPr lang="cs-CZ" dirty="0" smtClean="0"/>
              <a:t> </a:t>
            </a:r>
            <a:r>
              <a:rPr lang="cs-CZ" dirty="0" err="1" smtClean="0"/>
              <a:t>sauce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err="1" smtClean="0"/>
              <a:t>Trout</a:t>
            </a:r>
            <a:r>
              <a:rPr lang="cs-CZ" dirty="0" smtClean="0"/>
              <a:t> </a:t>
            </a:r>
            <a:r>
              <a:rPr lang="cs-CZ" dirty="0" err="1" smtClean="0"/>
              <a:t>baked</a:t>
            </a:r>
            <a:r>
              <a:rPr lang="cs-CZ" dirty="0" smtClean="0"/>
              <a:t> on </a:t>
            </a:r>
            <a:r>
              <a:rPr lang="cs-CZ" dirty="0" err="1" smtClean="0"/>
              <a:t>butter</a:t>
            </a: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</p:txBody>
      </p:sp>
      <p:pic>
        <p:nvPicPr>
          <p:cNvPr id="10244" name="Picture 5" descr="MM900223778[1]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24944"/>
            <a:ext cx="2592388" cy="230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790352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99FF66"/>
              </a:buClr>
              <a:buSzTx/>
              <a:buFont typeface="Wingdings" pitchFamily="2" charset="2"/>
              <a:buChar char="§"/>
            </a:pPr>
            <a:r>
              <a:rPr lang="cs-CZ" sz="2000" dirty="0">
                <a:latin typeface="Arial"/>
              </a:rPr>
              <a:t>Svobodová, Eva. Angličtina v gastronomii. </a:t>
            </a:r>
            <a:r>
              <a:rPr lang="cs-CZ" sz="2000" smtClean="0">
                <a:latin typeface="Arial"/>
              </a:rPr>
              <a:t>Praha</a:t>
            </a:r>
            <a:r>
              <a:rPr lang="cs-CZ" sz="2000" dirty="0">
                <a:latin typeface="Arial"/>
              </a:rPr>
              <a:t>:  nakladatelství Informatorium, 2002, ISBN80-86073-94-7</a:t>
            </a:r>
            <a:endParaRPr lang="cs-CZ" dirty="0">
              <a:latin typeface="Arial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32436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41</TotalTime>
  <Words>173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Textura</vt:lpstr>
      <vt:lpstr>1_Textura</vt:lpstr>
      <vt:lpstr>2_Textura</vt:lpstr>
      <vt:lpstr>Digitální učební materiál</vt:lpstr>
      <vt:lpstr>Prezentace aplikace PowerPoint</vt:lpstr>
      <vt:lpstr>Cooking methods</vt:lpstr>
      <vt:lpstr>Dishes from fish, poultry, game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sbor1</cp:lastModifiedBy>
  <cp:revision>22</cp:revision>
  <dcterms:created xsi:type="dcterms:W3CDTF">2012-10-10T16:15:23Z</dcterms:created>
  <dcterms:modified xsi:type="dcterms:W3CDTF">2013-04-04T12:56:39Z</dcterms:modified>
</cp:coreProperties>
</file>