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778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524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113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2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220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79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650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045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626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892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421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C68C0-EB23-4850-8AD4-E584ECCEEA14}" type="datetimeFigureOut">
              <a:rPr lang="cs-CZ" smtClean="0"/>
              <a:t>28.6.2011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BA6F1-73A9-45DA-A0C2-1A338A8597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218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VY_32_INOVACE_52_M-ČÍSLA </a:t>
            </a:r>
            <a:r>
              <a:rPr lang="cs-CZ" sz="3200" b="1" dirty="0" smtClean="0"/>
              <a:t>0-100 </a:t>
            </a:r>
            <a:r>
              <a:rPr lang="cs-CZ" sz="3200" b="1" smtClean="0"/>
              <a:t>– DĚLENÍ SE ZBYTKEM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9902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1916832"/>
            <a:ext cx="68661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DĚLENEC    DĚLITEL   NEÚPLNÝ PODÍL   ZBYTEK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23        :       5       =          4                  (zb.3)</a:t>
            </a:r>
          </a:p>
          <a:p>
            <a:r>
              <a:rPr lang="cs-CZ" sz="2800" dirty="0" smtClean="0"/>
              <a:t>Doplňte tabulku podle uvedené rovnosti.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436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DĚLENEC- DĚLITEL- NEÚPLNÝ PODÍL- ZBYTEK</a:t>
            </a:r>
            <a:br>
              <a:rPr lang="cs-CZ" sz="2800" dirty="0" smtClean="0"/>
            </a:br>
            <a:r>
              <a:rPr lang="cs-CZ" sz="2800" dirty="0" err="1" smtClean="0">
                <a:solidFill>
                  <a:srgbClr val="FF0000"/>
                </a:solidFill>
              </a:rPr>
              <a:t>Zbytek</a:t>
            </a:r>
            <a:r>
              <a:rPr lang="cs-CZ" sz="2800" dirty="0" smtClean="0">
                <a:solidFill>
                  <a:srgbClr val="FF0000"/>
                </a:solidFill>
              </a:rPr>
              <a:t> musí být vždy menší než dělitel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1782361"/>
              </p:ext>
            </p:extLst>
          </p:nvPr>
        </p:nvGraphicFramePr>
        <p:xfrm>
          <a:off x="467544" y="1484785"/>
          <a:ext cx="8229595" cy="280831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8010"/>
                <a:gridCol w="20828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797871">
                <a:tc>
                  <a:txBody>
                    <a:bodyPr/>
                    <a:lstStyle/>
                    <a:p>
                      <a:r>
                        <a:rPr lang="cs-CZ" dirty="0" smtClean="0"/>
                        <a:t>Neúplný podíl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42288">
                <a:tc>
                  <a:txBody>
                    <a:bodyPr/>
                    <a:lstStyle/>
                    <a:p>
                      <a:r>
                        <a:rPr lang="cs-CZ" dirty="0" smtClean="0"/>
                        <a:t>Zbytek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6296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DĚLENEC- DĚLITEL- NEÚPLNÝ PODÍL- ZBYTEK</a:t>
            </a:r>
            <a:br>
              <a:rPr lang="cs-CZ" sz="2800" dirty="0" smtClean="0"/>
            </a:br>
            <a:r>
              <a:rPr lang="cs-CZ" sz="2800" dirty="0" err="1" smtClean="0">
                <a:solidFill>
                  <a:srgbClr val="FF0000"/>
                </a:solidFill>
              </a:rPr>
              <a:t>Zbytek</a:t>
            </a:r>
            <a:r>
              <a:rPr lang="cs-CZ" sz="2800" dirty="0" smtClean="0">
                <a:solidFill>
                  <a:srgbClr val="FF0000"/>
                </a:solidFill>
              </a:rPr>
              <a:t> musí být vždy menší než dělitel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910455"/>
              </p:ext>
            </p:extLst>
          </p:nvPr>
        </p:nvGraphicFramePr>
        <p:xfrm>
          <a:off x="467544" y="1772816"/>
          <a:ext cx="8229595" cy="266429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88010"/>
                <a:gridCol w="208280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606275">
                <a:tc>
                  <a:txBody>
                    <a:bodyPr/>
                    <a:lstStyle/>
                    <a:p>
                      <a:r>
                        <a:rPr lang="cs-CZ" dirty="0" smtClean="0"/>
                        <a:t>Dělenec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617861"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797871">
                <a:tc>
                  <a:txBody>
                    <a:bodyPr/>
                    <a:lstStyle/>
                    <a:p>
                      <a:r>
                        <a:rPr lang="cs-CZ" dirty="0" smtClean="0"/>
                        <a:t>Neúplný podíl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chemeClr val="accent6"/>
                    </a:solidFill>
                  </a:tcPr>
                </a:tc>
              </a:tr>
              <a:tr h="642289">
                <a:tc>
                  <a:txBody>
                    <a:bodyPr/>
                    <a:lstStyle/>
                    <a:p>
                      <a:r>
                        <a:rPr lang="cs-CZ" dirty="0" smtClean="0"/>
                        <a:t>Zbytek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575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109</Words>
  <Application>Microsoft Office PowerPoint</Application>
  <PresentationFormat>Předvádění na obrazovce (4:3)</PresentationFormat>
  <Paragraphs>69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VY_32_INOVACE_52_M-ČÍSLA 0-100 – DĚLENÍ SE ZBYTKEM</vt:lpstr>
      <vt:lpstr>Prezentace aplikace PowerPoint</vt:lpstr>
      <vt:lpstr>DĚLENEC- DĚLITEL- NEÚPLNÝ PODÍL- ZBYTEK Zbytek musí být vždy menší než dělitel</vt:lpstr>
      <vt:lpstr>DĚLENEC- DĚLITEL- NEÚPLNÝ PODÍL- ZBYTEK Zbytek musí být vždy menší než dělitel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Vosatkova</dc:creator>
  <cp:lastModifiedBy>Vosatkova</cp:lastModifiedBy>
  <cp:revision>8</cp:revision>
  <dcterms:created xsi:type="dcterms:W3CDTF">2011-06-27T18:57:37Z</dcterms:created>
  <dcterms:modified xsi:type="dcterms:W3CDTF">2011-06-28T21:47:21Z</dcterms:modified>
</cp:coreProperties>
</file>