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6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63978"/>
              </p:ext>
            </p:extLst>
          </p:nvPr>
        </p:nvGraphicFramePr>
        <p:xfrm>
          <a:off x="899592" y="1412776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Moje město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Moje město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11.11.2012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Moje město,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DIGITÁLNÍ</a:t>
            </a:r>
            <a:r>
              <a:rPr lang="cs-CZ" dirty="0" smtClean="0"/>
              <a:t> </a:t>
            </a:r>
            <a:r>
              <a:rPr lang="cs-CZ" sz="3200" dirty="0" smtClean="0"/>
              <a:t>UČEBNÍ MATERIÁL</a:t>
            </a:r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5517232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26274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My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town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Autofit/>
          </a:bodyPr>
          <a:lstStyle/>
          <a:p>
            <a:r>
              <a:rPr lang="cs-CZ" sz="2400" dirty="0" smtClean="0"/>
              <a:t>Most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situated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northern</a:t>
            </a:r>
            <a:r>
              <a:rPr lang="cs-CZ" sz="2400" dirty="0" smtClean="0"/>
              <a:t> part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Czech</a:t>
            </a:r>
            <a:r>
              <a:rPr lang="cs-CZ" sz="2400" dirty="0" smtClean="0"/>
              <a:t> </a:t>
            </a:r>
            <a:r>
              <a:rPr lang="cs-CZ" sz="2400" dirty="0" err="1" smtClean="0"/>
              <a:t>Republic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town</a:t>
            </a:r>
            <a:r>
              <a:rPr lang="cs-CZ" sz="2400" dirty="0" smtClean="0"/>
              <a:t> has </a:t>
            </a:r>
            <a:r>
              <a:rPr lang="cs-CZ" sz="2400" dirty="0" err="1" smtClean="0"/>
              <a:t>around</a:t>
            </a:r>
            <a:r>
              <a:rPr lang="cs-CZ" sz="2400" dirty="0" smtClean="0"/>
              <a:t> 70000 </a:t>
            </a:r>
            <a:r>
              <a:rPr lang="cs-CZ" sz="2400" dirty="0" err="1" smtClean="0"/>
              <a:t>inhabitants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original</a:t>
            </a:r>
            <a:r>
              <a:rPr lang="cs-CZ" sz="2400" dirty="0" smtClean="0"/>
              <a:t> </a:t>
            </a:r>
            <a:r>
              <a:rPr lang="cs-CZ" sz="2400" dirty="0" err="1" smtClean="0"/>
              <a:t>town</a:t>
            </a:r>
            <a:r>
              <a:rPr lang="cs-CZ" sz="2400" dirty="0" smtClean="0"/>
              <a:t> Most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destructet</a:t>
            </a:r>
            <a:r>
              <a:rPr lang="cs-CZ" sz="2400" dirty="0" smtClean="0"/>
              <a:t> </a:t>
            </a:r>
            <a:r>
              <a:rPr lang="cs-CZ" sz="2400" dirty="0" err="1" smtClean="0"/>
              <a:t>because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coal</a:t>
            </a:r>
            <a:r>
              <a:rPr lang="cs-CZ" sz="2400" dirty="0" smtClean="0"/>
              <a:t> </a:t>
            </a:r>
            <a:r>
              <a:rPr lang="cs-CZ" sz="2400" dirty="0" err="1" smtClean="0"/>
              <a:t>mining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Nowadays</a:t>
            </a:r>
            <a:r>
              <a:rPr lang="cs-CZ" sz="2400" dirty="0" smtClean="0"/>
              <a:t>‘ </a:t>
            </a:r>
            <a:r>
              <a:rPr lang="cs-CZ" sz="2400" dirty="0" err="1" smtClean="0"/>
              <a:t>town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built</a:t>
            </a:r>
            <a:r>
              <a:rPr lang="cs-CZ" sz="2400" dirty="0" smtClean="0"/>
              <a:t> </a:t>
            </a:r>
            <a:r>
              <a:rPr lang="cs-CZ" sz="2400" dirty="0" err="1" smtClean="0"/>
              <a:t>since</a:t>
            </a:r>
            <a:r>
              <a:rPr lang="cs-CZ" sz="2400" dirty="0" smtClean="0"/>
              <a:t> 60‘s </a:t>
            </a:r>
            <a:r>
              <a:rPr lang="cs-CZ" sz="2400" dirty="0" err="1" smtClean="0"/>
              <a:t>of</a:t>
            </a:r>
            <a:r>
              <a:rPr lang="cs-CZ" sz="2400" dirty="0" smtClean="0"/>
              <a:t> 20th </a:t>
            </a:r>
            <a:r>
              <a:rPr lang="cs-CZ" sz="2400" dirty="0" err="1" smtClean="0"/>
              <a:t>century</a:t>
            </a:r>
            <a:r>
              <a:rPr lang="cs-CZ" sz="2400" dirty="0" smtClean="0"/>
              <a:t>.</a:t>
            </a:r>
          </a:p>
          <a:p>
            <a:r>
              <a:rPr lang="en-US" sz="2400" dirty="0" smtClean="0"/>
              <a:t>Most does not have many historical sights, </a:t>
            </a:r>
            <a:r>
              <a:rPr lang="en-US" sz="2400" dirty="0" smtClean="0"/>
              <a:t>there </a:t>
            </a:r>
            <a:r>
              <a:rPr lang="en-US" sz="2400" dirty="0" smtClean="0"/>
              <a:t>are two important ones: Hněvín Castle and the Gothic Church of the Assumption of the Virgin Mary. On the other hand there are many </a:t>
            </a:r>
            <a:r>
              <a:rPr lang="en-US" sz="2400" dirty="0" smtClean="0"/>
              <a:t>amusement</a:t>
            </a:r>
            <a:r>
              <a:rPr lang="cs-CZ" sz="2400" dirty="0" smtClean="0"/>
              <a:t> </a:t>
            </a:r>
            <a:r>
              <a:rPr lang="en-US" sz="2400" dirty="0" smtClean="0"/>
              <a:t> </a:t>
            </a:r>
            <a:r>
              <a:rPr lang="en-US" sz="2400" dirty="0" smtClean="0"/>
              <a:t>facilities which </a:t>
            </a:r>
            <a:r>
              <a:rPr lang="en-US" sz="2400" dirty="0" smtClean="0"/>
              <a:t>can be visited</a:t>
            </a:r>
            <a:r>
              <a:rPr lang="en-US" sz="2400" dirty="0" smtClean="0"/>
              <a:t>: planetarium, observatory, autodrome, </a:t>
            </a:r>
            <a:r>
              <a:rPr lang="cs-CZ" sz="2400" dirty="0" smtClean="0"/>
              <a:t> </a:t>
            </a:r>
            <a:r>
              <a:rPr lang="en-US" sz="2400" dirty="0" smtClean="0"/>
              <a:t>aquadrome </a:t>
            </a:r>
            <a:r>
              <a:rPr lang="cs-CZ" sz="2400" dirty="0" smtClean="0"/>
              <a:t>   </a:t>
            </a:r>
            <a:r>
              <a:rPr lang="en-US" sz="2400" dirty="0" smtClean="0"/>
              <a:t>or </a:t>
            </a:r>
            <a:r>
              <a:rPr lang="cs-CZ" sz="2400" dirty="0" err="1" smtClean="0"/>
              <a:t>hippodrome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54006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look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town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bit </a:t>
            </a:r>
            <a:r>
              <a:rPr lang="cs-CZ" sz="2400" dirty="0" err="1" smtClean="0"/>
              <a:t>depressive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dirty="0" smtClean="0"/>
              <a:t>but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some</a:t>
            </a:r>
            <a:r>
              <a:rPr lang="cs-CZ" sz="2400" dirty="0" smtClean="0"/>
              <a:t> </a:t>
            </a:r>
            <a:r>
              <a:rPr lang="cs-CZ" sz="2400" dirty="0" err="1" smtClean="0"/>
              <a:t>buildings</a:t>
            </a:r>
            <a:r>
              <a:rPr lang="cs-CZ" sz="2400" dirty="0" smtClean="0"/>
              <a:t>  </a:t>
            </a:r>
            <a:r>
              <a:rPr lang="cs-CZ" sz="2400" dirty="0" err="1" smtClean="0"/>
              <a:t>that</a:t>
            </a:r>
            <a:r>
              <a:rPr lang="cs-CZ" sz="2400" dirty="0" smtClean="0"/>
              <a:t> look very </a:t>
            </a:r>
            <a:r>
              <a:rPr lang="cs-CZ" sz="2400" dirty="0" err="1" smtClean="0"/>
              <a:t>modern</a:t>
            </a:r>
            <a:r>
              <a:rPr lang="cs-CZ" sz="2400" dirty="0" smtClean="0"/>
              <a:t> and not </a:t>
            </a:r>
            <a:r>
              <a:rPr lang="cs-CZ" sz="2400" dirty="0" err="1" smtClean="0"/>
              <a:t>too</a:t>
            </a:r>
            <a:r>
              <a:rPr lang="cs-CZ" sz="2400" dirty="0" smtClean="0"/>
              <a:t> </a:t>
            </a:r>
            <a:r>
              <a:rPr lang="cs-CZ" sz="2400" dirty="0" err="1" smtClean="0"/>
              <a:t>traditionally</a:t>
            </a:r>
            <a:r>
              <a:rPr lang="cs-CZ" sz="2400" dirty="0" smtClean="0"/>
              <a:t> – shopping </a:t>
            </a:r>
            <a:r>
              <a:rPr lang="cs-CZ" sz="2400" dirty="0" smtClean="0"/>
              <a:t>centre </a:t>
            </a:r>
            <a:r>
              <a:rPr lang="cs-CZ" sz="2400" dirty="0" err="1" smtClean="0"/>
              <a:t>Central</a:t>
            </a:r>
            <a:r>
              <a:rPr lang="cs-CZ" sz="2400" dirty="0" smtClean="0"/>
              <a:t>, </a:t>
            </a:r>
            <a:r>
              <a:rPr lang="cs-CZ" sz="2400" dirty="0" err="1" smtClean="0"/>
              <a:t>Town</a:t>
            </a:r>
            <a:r>
              <a:rPr lang="cs-CZ" sz="2400" dirty="0" smtClean="0"/>
              <a:t> </a:t>
            </a:r>
            <a:r>
              <a:rPr lang="cs-CZ" sz="2400" dirty="0" err="1" smtClean="0"/>
              <a:t>Theatre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 </a:t>
            </a:r>
            <a:r>
              <a:rPr lang="cs-CZ" sz="2400" dirty="0" err="1" smtClean="0"/>
              <a:t>building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Czech </a:t>
            </a:r>
            <a:r>
              <a:rPr lang="cs-CZ" sz="2400" dirty="0" err="1" smtClean="0"/>
              <a:t>savings</a:t>
            </a:r>
            <a:r>
              <a:rPr lang="cs-CZ" sz="2400" dirty="0" smtClean="0"/>
              <a:t>  bank</a:t>
            </a:r>
            <a:endParaRPr lang="cs-CZ" sz="2400" dirty="0" smtClean="0"/>
          </a:p>
          <a:p>
            <a:r>
              <a:rPr lang="cs-CZ" sz="2400" dirty="0" smtClean="0"/>
              <a:t>Most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town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developed</a:t>
            </a:r>
            <a:r>
              <a:rPr lang="cs-CZ" sz="2400" dirty="0" smtClean="0"/>
              <a:t>  </a:t>
            </a:r>
            <a:r>
              <a:rPr lang="cs-CZ" sz="2400" dirty="0" smtClean="0"/>
              <a:t>public </a:t>
            </a:r>
            <a:r>
              <a:rPr lang="cs-CZ" sz="2400" dirty="0" smtClean="0"/>
              <a:t>transport  </a:t>
            </a:r>
            <a:r>
              <a:rPr lang="cs-CZ" sz="2400" dirty="0" err="1" smtClean="0"/>
              <a:t>system</a:t>
            </a:r>
            <a:r>
              <a:rPr lang="cs-CZ" sz="2400" dirty="0" smtClean="0"/>
              <a:t> </a:t>
            </a:r>
            <a:r>
              <a:rPr lang="cs-CZ" sz="2400" dirty="0" smtClean="0"/>
              <a:t>– </a:t>
            </a:r>
            <a:r>
              <a:rPr lang="cs-CZ" sz="2400" dirty="0" err="1" smtClean="0"/>
              <a:t>railway</a:t>
            </a:r>
            <a:r>
              <a:rPr lang="cs-CZ" sz="2400" dirty="0" smtClean="0"/>
              <a:t>, </a:t>
            </a:r>
            <a:r>
              <a:rPr lang="cs-CZ" sz="2400" dirty="0" err="1" smtClean="0"/>
              <a:t>buses</a:t>
            </a:r>
            <a:r>
              <a:rPr lang="cs-CZ" sz="2400" dirty="0" smtClean="0"/>
              <a:t>, </a:t>
            </a:r>
            <a:r>
              <a:rPr lang="cs-CZ" sz="2400" dirty="0" err="1" smtClean="0"/>
              <a:t>trams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Most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centre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coal</a:t>
            </a:r>
            <a:r>
              <a:rPr lang="cs-CZ" sz="2400" dirty="0" smtClean="0"/>
              <a:t> /lignite/ </a:t>
            </a:r>
            <a:r>
              <a:rPr lang="cs-CZ" sz="2400" dirty="0" err="1" smtClean="0"/>
              <a:t>mining</a:t>
            </a:r>
            <a:r>
              <a:rPr lang="cs-CZ" sz="2400" dirty="0" smtClean="0"/>
              <a:t> </a:t>
            </a:r>
            <a:r>
              <a:rPr lang="cs-CZ" sz="2400" dirty="0" smtClean="0"/>
              <a:t>region 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My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town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630932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Hněvín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My town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File:Hnevin lookout t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412776"/>
            <a:ext cx="3270052" cy="48245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My </a:t>
            </a:r>
            <a:r>
              <a:rPr lang="cs-CZ" b="1" dirty="0" err="1" smtClean="0">
                <a:solidFill>
                  <a:schemeClr val="tx2"/>
                </a:solidFill>
              </a:rPr>
              <a:t>town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The</a:t>
            </a:r>
            <a:r>
              <a:rPr lang="cs-CZ" sz="2000" dirty="0" smtClean="0"/>
              <a:t> last </a:t>
            </a:r>
            <a:r>
              <a:rPr lang="cs-CZ" sz="2000" dirty="0" err="1" smtClean="0"/>
              <a:t>street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original</a:t>
            </a:r>
            <a:r>
              <a:rPr lang="cs-CZ" sz="2000" dirty="0" smtClean="0"/>
              <a:t> </a:t>
            </a:r>
            <a:r>
              <a:rPr lang="cs-CZ" sz="2000" dirty="0" err="1" smtClean="0"/>
              <a:t>town</a:t>
            </a:r>
            <a:r>
              <a:rPr lang="cs-CZ" sz="2000" dirty="0" smtClean="0"/>
              <a:t> Most</a:t>
            </a:r>
            <a:endParaRPr lang="cs-CZ" sz="2000" dirty="0"/>
          </a:p>
        </p:txBody>
      </p:sp>
      <p:pic>
        <p:nvPicPr>
          <p:cNvPr id="3074" name="Picture 2" descr="Soubor:Most, Starý Most E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12776"/>
            <a:ext cx="6611888" cy="44051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My </a:t>
            </a:r>
            <a:r>
              <a:rPr lang="cs-CZ" b="1" dirty="0" err="1" smtClean="0">
                <a:solidFill>
                  <a:schemeClr val="tx2"/>
                </a:solidFill>
              </a:rPr>
              <a:t>town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6021288"/>
            <a:ext cx="4186808" cy="46491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Town</a:t>
            </a:r>
            <a:r>
              <a:rPr lang="cs-CZ" sz="2000" dirty="0" smtClean="0"/>
              <a:t> </a:t>
            </a:r>
            <a:r>
              <a:rPr lang="cs-CZ" sz="2000" dirty="0" err="1" smtClean="0"/>
              <a:t>Theatre</a:t>
            </a:r>
            <a:endParaRPr lang="cs-CZ" sz="2000" dirty="0"/>
          </a:p>
        </p:txBody>
      </p:sp>
      <p:pic>
        <p:nvPicPr>
          <p:cNvPr id="2050" name="Picture 2" descr="Soubor:Divadlo Mo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6467872" cy="43092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ttp://upload.wikimedia.org/wikipedia/commons/thumb/e/ee/Hnevin_lookout_tower.jpg/406px-Hnevin_lookout_tower.jpghttp://upload.wikimedia.org/wikipedia/commons/thumb/1/13/Franti%C5%A1ek_Xaver_Sandmann_%28Franz_Xaver_Sandmann%29%2C_Karl%C5%AFv_Most%2C_pam%C3%A1tn%C3%A1_l%C3%ADpa.jpg/800px-Franti%C5%A1ek_Xaver_Sandmann_%28Franz_Xaver_Sandmann%29%2C_Karl%C5%AFv_Most%2C_pam%C3%A1tn%C3%A1_l%C3%ADpa.jpg</a:t>
            </a:r>
          </a:p>
          <a:p>
            <a:r>
              <a:rPr lang="cs-CZ" dirty="0" smtClean="0"/>
              <a:t>http://upload.wikimedia.org/wikipedia/commons/thumb/8/84/Most%2C_Star%C3%BD_Most_EX.JPG/800px-Most%2C_Star%C3%BD_Most_EX.JPG</a:t>
            </a:r>
          </a:p>
          <a:p>
            <a:r>
              <a:rPr lang="cs-CZ" dirty="0" smtClean="0"/>
              <a:t>http://upload.wikimedia.org/wikipedia/commons/thumb/e/e9/Divadlo_Most.JPG/800px-Divadlo_Most.JPG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224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My town</vt:lpstr>
      <vt:lpstr>My town</vt:lpstr>
      <vt:lpstr>Prezentace aplikace PowerPoint</vt:lpstr>
      <vt:lpstr>My town</vt:lpstr>
      <vt:lpstr>My town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42</cp:revision>
  <dcterms:created xsi:type="dcterms:W3CDTF">2012-10-29T06:53:22Z</dcterms:created>
  <dcterms:modified xsi:type="dcterms:W3CDTF">2013-04-04T08:05:26Z</dcterms:modified>
</cp:coreProperties>
</file>