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15000" r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6333788"/>
              </p:ext>
            </p:extLst>
          </p:nvPr>
        </p:nvGraphicFramePr>
        <p:xfrm>
          <a:off x="755576" y="1340768"/>
          <a:ext cx="7489825" cy="442010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Česká republika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Česká republika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Česká republika,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705475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3633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Republic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Location</a:t>
            </a:r>
            <a:r>
              <a:rPr lang="cs-CZ" b="1" dirty="0" smtClean="0"/>
              <a:t>:			</a:t>
            </a:r>
            <a:r>
              <a:rPr lang="en-US" b="1" dirty="0" smtClean="0"/>
              <a:t>Central Europe,</a:t>
            </a:r>
            <a:r>
              <a:rPr lang="cs-CZ" b="1" dirty="0" smtClean="0"/>
              <a:t> </a:t>
            </a:r>
            <a:r>
              <a:rPr lang="cs-CZ" b="1" dirty="0" err="1" smtClean="0"/>
              <a:t>bordering</a:t>
            </a:r>
            <a:r>
              <a:rPr lang="en-US" b="1" dirty="0" smtClean="0"/>
              <a:t> </a:t>
            </a:r>
            <a:r>
              <a:rPr lang="cs-CZ" b="1" dirty="0" smtClean="0"/>
              <a:t>				           </a:t>
            </a:r>
            <a:r>
              <a:rPr lang="en-US" b="1" dirty="0" smtClean="0"/>
              <a:t>Germany, Poland, Slovakia, </a:t>
            </a:r>
            <a:r>
              <a:rPr lang="cs-CZ" b="1" dirty="0" smtClean="0"/>
              <a:t>					</a:t>
            </a:r>
            <a:r>
              <a:rPr lang="en-US" b="1" dirty="0" smtClean="0"/>
              <a:t>and Austria</a:t>
            </a:r>
            <a:endParaRPr lang="cs-CZ" b="1" dirty="0" smtClean="0"/>
          </a:p>
          <a:p>
            <a:r>
              <a:rPr lang="cs-CZ" b="1" dirty="0" err="1" smtClean="0"/>
              <a:t>Highest</a:t>
            </a:r>
            <a:r>
              <a:rPr lang="cs-CZ" b="1" dirty="0" smtClean="0"/>
              <a:t> point:		</a:t>
            </a:r>
            <a:r>
              <a:rPr lang="cs-CZ" b="1" dirty="0" err="1" smtClean="0"/>
              <a:t>Snezka</a:t>
            </a:r>
            <a:r>
              <a:rPr lang="cs-CZ" b="1" dirty="0" smtClean="0"/>
              <a:t> 1,602 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Head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of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state</a:t>
            </a:r>
            <a:r>
              <a:rPr lang="cs-CZ" b="1" dirty="0" smtClean="0">
                <a:effectLst/>
              </a:rPr>
              <a:t>:		President</a:t>
            </a:r>
          </a:p>
          <a:p>
            <a:r>
              <a:rPr lang="cs-CZ" b="1" dirty="0" err="1" smtClean="0">
                <a:effectLst/>
              </a:rPr>
              <a:t>Capital</a:t>
            </a:r>
            <a:r>
              <a:rPr lang="cs-CZ" b="1" dirty="0" smtClean="0">
                <a:effectLst/>
              </a:rPr>
              <a:t>:			</a:t>
            </a:r>
            <a:r>
              <a:rPr lang="cs-CZ" b="1" dirty="0" err="1" smtClean="0">
                <a:effectLst/>
              </a:rPr>
              <a:t>Prague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Admin</a:t>
            </a:r>
            <a:r>
              <a:rPr lang="cs-CZ" b="1" dirty="0" smtClean="0"/>
              <a:t>. </a:t>
            </a:r>
            <a:r>
              <a:rPr lang="cs-CZ" b="1" dirty="0" err="1" smtClean="0"/>
              <a:t>Division</a:t>
            </a:r>
            <a:r>
              <a:rPr lang="cs-CZ" b="1" dirty="0" smtClean="0"/>
              <a:t>:</a:t>
            </a:r>
            <a:r>
              <a:rPr lang="cs-CZ" b="1" dirty="0" smtClean="0"/>
              <a:t>	</a:t>
            </a:r>
            <a:r>
              <a:rPr lang="en-US" b="1" dirty="0" smtClean="0"/>
              <a:t>13 regions and 1 capital city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Official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r>
              <a:rPr lang="cs-CZ" b="1" dirty="0" smtClean="0"/>
              <a:t>:	</a:t>
            </a:r>
            <a:r>
              <a:rPr lang="cs-CZ" b="1" dirty="0" err="1" smtClean="0"/>
              <a:t>Czech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Currency</a:t>
            </a:r>
            <a:r>
              <a:rPr lang="cs-CZ" b="1" dirty="0" smtClean="0">
                <a:effectLst/>
              </a:rPr>
              <a:t>:		</a:t>
            </a:r>
            <a:r>
              <a:rPr lang="cs-CZ" b="1" dirty="0" smtClean="0">
                <a:effectLst/>
              </a:rPr>
              <a:t>Czech </a:t>
            </a:r>
            <a:r>
              <a:rPr lang="cs-CZ" b="1" dirty="0" err="1" smtClean="0">
                <a:effectLst/>
              </a:rPr>
              <a:t>crown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10,177,300 (July 2012 </a:t>
            </a:r>
            <a:r>
              <a:rPr lang="cs-CZ" b="1" dirty="0" err="1" smtClean="0"/>
              <a:t>est</a:t>
            </a:r>
            <a:r>
              <a:rPr lang="cs-CZ" b="1" dirty="0" smtClean="0"/>
              <a:t>.)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Czech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cs-CZ" b="1" dirty="0" err="1" smtClean="0"/>
              <a:t>Largest</a:t>
            </a:r>
            <a:r>
              <a:rPr lang="cs-CZ" b="1" dirty="0" smtClean="0"/>
              <a:t> </a:t>
            </a:r>
            <a:r>
              <a:rPr lang="cs-CZ" b="1" dirty="0" err="1" smtClean="0"/>
              <a:t>cities</a:t>
            </a:r>
            <a:r>
              <a:rPr lang="cs-CZ" b="1" dirty="0" smtClean="0"/>
              <a:t>:		Praha, Brno, Ostrava, Plzeň</a:t>
            </a:r>
          </a:p>
          <a:p>
            <a:r>
              <a:rPr lang="cs-CZ" b="1" dirty="0" err="1" smtClean="0"/>
              <a:t>Nat</a:t>
            </a:r>
            <a:r>
              <a:rPr lang="cs-CZ" b="1" dirty="0" smtClean="0"/>
              <a:t>. </a:t>
            </a:r>
            <a:r>
              <a:rPr lang="cs-CZ" b="1" dirty="0" err="1" smtClean="0"/>
              <a:t>resources</a:t>
            </a:r>
            <a:r>
              <a:rPr lang="cs-CZ" b="1" dirty="0" smtClean="0"/>
              <a:t>:		</a:t>
            </a:r>
            <a:r>
              <a:rPr lang="en-US" b="1" dirty="0" smtClean="0"/>
              <a:t>hard coal, soft coal, kaolin, </a:t>
            </a:r>
            <a:r>
              <a:rPr lang="cs-CZ" b="1" dirty="0" smtClean="0"/>
              <a:t>				</a:t>
            </a:r>
            <a:r>
              <a:rPr lang="en-US" b="1" dirty="0" smtClean="0"/>
              <a:t>clay, graphite, timber</a:t>
            </a:r>
            <a:endParaRPr lang="cs-CZ" b="1" dirty="0"/>
          </a:p>
          <a:p>
            <a:r>
              <a:rPr lang="cs-CZ" b="1" dirty="0" err="1" smtClean="0"/>
              <a:t>Industries</a:t>
            </a:r>
            <a:r>
              <a:rPr lang="cs-CZ" b="1" dirty="0" smtClean="0"/>
              <a:t>:		</a:t>
            </a:r>
            <a:r>
              <a:rPr lang="en-US" b="1" dirty="0" smtClean="0"/>
              <a:t>motor vehicles, metallurgy, </a:t>
            </a:r>
            <a:r>
              <a:rPr lang="cs-CZ" b="1" dirty="0" smtClean="0"/>
              <a:t>				</a:t>
            </a:r>
            <a:r>
              <a:rPr lang="en-US" b="1" dirty="0" smtClean="0"/>
              <a:t>machinery and equipment, </a:t>
            </a:r>
            <a:r>
              <a:rPr lang="cs-CZ" b="1" dirty="0" smtClean="0"/>
              <a:t>				</a:t>
            </a:r>
            <a:r>
              <a:rPr lang="en-US" b="1" dirty="0" smtClean="0"/>
              <a:t>glass, armaments</a:t>
            </a:r>
            <a:endParaRPr lang="cs-CZ" b="1" dirty="0" smtClean="0"/>
          </a:p>
          <a:p>
            <a:r>
              <a:rPr lang="cs-CZ" b="1" dirty="0" err="1" smtClean="0"/>
              <a:t>Agriculture</a:t>
            </a:r>
            <a:r>
              <a:rPr lang="cs-CZ" b="1" dirty="0" smtClean="0"/>
              <a:t>:		</a:t>
            </a:r>
            <a:r>
              <a:rPr lang="en-US" b="1" dirty="0" smtClean="0"/>
              <a:t>wheat, potatoes, sugar </a:t>
            </a:r>
            <a:r>
              <a:rPr lang="cs-CZ" b="1" dirty="0" smtClean="0"/>
              <a:t>				</a:t>
            </a:r>
            <a:r>
              <a:rPr lang="en-US" b="1" dirty="0" smtClean="0"/>
              <a:t>beets, hops, fruit; pigs, </a:t>
            </a:r>
            <a:r>
              <a:rPr lang="cs-CZ" b="1" dirty="0" smtClean="0"/>
              <a:t>				</a:t>
            </a:r>
            <a:r>
              <a:rPr lang="en-US" b="1" dirty="0" smtClean="0"/>
              <a:t>poultry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Republic</a:t>
            </a:r>
            <a:endParaRPr lang="cs-CZ" dirty="0"/>
          </a:p>
        </p:txBody>
      </p:sp>
      <p:pic>
        <p:nvPicPr>
          <p:cNvPr id="2054" name="Picture 6" descr="https://www.cia.gov/library/publications/the-world-factbook/graphics/maps/large/ez-map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8766" y="1484784"/>
            <a:ext cx="4553474" cy="48856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Republic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62373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Hlavní město Praha</a:t>
            </a:r>
            <a:endParaRPr lang="cs-CZ" dirty="0"/>
          </a:p>
        </p:txBody>
      </p:sp>
      <p:pic>
        <p:nvPicPr>
          <p:cNvPr id="1028" name="Picture 4" descr="Soubor:Prague Mont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340768"/>
            <a:ext cx="3867875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https://www.cia.gov/library/publications/the-world-factbook/graphics/maps/large/ez-map.gif</a:t>
            </a:r>
          </a:p>
          <a:p>
            <a:r>
              <a:rPr lang="cs-CZ" dirty="0" smtClean="0"/>
              <a:t>http://upload.wikimedia.org/wikipedia/commons/thumb/7/7c/Prague_Montage.jpg/495px-Prague_Montage.jpg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89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Czech Republic</vt:lpstr>
      <vt:lpstr>Czech Republic</vt:lpstr>
      <vt:lpstr>Czech Republic</vt:lpstr>
      <vt:lpstr>Czech Republic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24</cp:revision>
  <dcterms:created xsi:type="dcterms:W3CDTF">2012-10-29T06:53:22Z</dcterms:created>
  <dcterms:modified xsi:type="dcterms:W3CDTF">2013-04-04T07:58:27Z</dcterms:modified>
</cp:coreProperties>
</file>