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7" r:id="rId3"/>
    <p:sldId id="258" r:id="rId4"/>
    <p:sldId id="259" r:id="rId5"/>
    <p:sldId id="261" r:id="rId6"/>
    <p:sldId id="262" r:id="rId7"/>
    <p:sldId id="263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46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5079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2793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740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0420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7879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19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1848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2292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237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342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0693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2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1969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352073"/>
              </p:ext>
            </p:extLst>
          </p:nvPr>
        </p:nvGraphicFramePr>
        <p:xfrm>
          <a:off x="1043608" y="1340768"/>
          <a:ext cx="7489825" cy="4153240"/>
        </p:xfrm>
        <a:graphic>
          <a:graphicData uri="http://schemas.openxmlformats.org/drawingml/2006/table">
            <a:tbl>
              <a:tblPr/>
              <a:tblGrid>
                <a:gridCol w="2024062"/>
                <a:gridCol w="5465763"/>
              </a:tblGrid>
              <a:tr h="500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CZ.1.07/1.5.00/34.0124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entury Gothic" pitchFamily="34" charset="0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DUM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VY_3_INOVACE_ANJ4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SPŠ a SOŠGS Most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Předmět 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ANJ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Tematický okruh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Anglicky mluvící země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Téma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Velká  Británie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Ročník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3, 4 - gastronomie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Jméno autora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Pavel Němec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Datum tvorby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24.10.2012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entury Gothic" pitchFamily="34" charset="0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Anotace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Prezentace slouží  k výkladu tématu Anglicky mluvící země , zároveň  lze tuto prezentaci využít jako materiálu pro opakování  a  prověřování  znalostí  žáků.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835696" y="260648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DIGITÁLNÍ</a:t>
            </a:r>
            <a:r>
              <a:rPr lang="cs-CZ" dirty="0" smtClean="0"/>
              <a:t> </a:t>
            </a:r>
            <a:r>
              <a:rPr lang="cs-CZ" sz="3200" dirty="0" smtClean="0"/>
              <a:t>UČEBNÍ MATERIÁL</a:t>
            </a:r>
            <a:endParaRPr lang="cs-CZ" dirty="0"/>
          </a:p>
        </p:txBody>
      </p:sp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688" y="5445224"/>
            <a:ext cx="576103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8844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effectLst/>
              </a:rPr>
              <a:t>United Kingdom of Great Britain and Northern Ireland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/>
              <a:t>Location</a:t>
            </a:r>
            <a:r>
              <a:rPr lang="cs-CZ" b="1" dirty="0" smtClean="0"/>
              <a:t>:		Western </a:t>
            </a:r>
            <a:r>
              <a:rPr lang="cs-CZ" b="1" dirty="0" err="1" smtClean="0"/>
              <a:t>Europe</a:t>
            </a:r>
            <a:endParaRPr lang="cs-CZ" b="1" dirty="0" smtClean="0"/>
          </a:p>
          <a:p>
            <a:r>
              <a:rPr lang="cs-CZ" b="1" dirty="0" err="1" smtClean="0"/>
              <a:t>Highest</a:t>
            </a:r>
            <a:r>
              <a:rPr lang="cs-CZ" b="1" dirty="0" smtClean="0"/>
              <a:t> point:		</a:t>
            </a:r>
            <a:r>
              <a:rPr lang="cs-CZ" b="1" dirty="0" smtClean="0">
                <a:effectLst/>
              </a:rPr>
              <a:t>Ben Nevis 1,343 m</a:t>
            </a:r>
          </a:p>
          <a:p>
            <a:r>
              <a:rPr lang="cs-CZ" b="1" dirty="0" err="1" smtClean="0">
                <a:effectLst/>
              </a:rPr>
              <a:t>Head</a:t>
            </a:r>
            <a:r>
              <a:rPr lang="cs-CZ" b="1" dirty="0" smtClean="0">
                <a:effectLst/>
              </a:rPr>
              <a:t> </a:t>
            </a:r>
            <a:r>
              <a:rPr lang="cs-CZ" b="1" dirty="0" err="1" smtClean="0">
                <a:effectLst/>
              </a:rPr>
              <a:t>of</a:t>
            </a:r>
            <a:r>
              <a:rPr lang="cs-CZ" b="1" dirty="0" smtClean="0">
                <a:effectLst/>
              </a:rPr>
              <a:t> </a:t>
            </a:r>
            <a:r>
              <a:rPr lang="cs-CZ" b="1" dirty="0" err="1" smtClean="0">
                <a:effectLst/>
              </a:rPr>
              <a:t>state</a:t>
            </a:r>
            <a:r>
              <a:rPr lang="cs-CZ" b="1" dirty="0" smtClean="0">
                <a:effectLst/>
              </a:rPr>
              <a:t>:		</a:t>
            </a:r>
            <a:r>
              <a:rPr lang="cs-CZ" b="1" dirty="0" err="1" smtClean="0">
                <a:effectLst/>
              </a:rPr>
              <a:t>English</a:t>
            </a:r>
            <a:r>
              <a:rPr lang="cs-CZ" b="1" dirty="0" smtClean="0">
                <a:effectLst/>
              </a:rPr>
              <a:t> </a:t>
            </a:r>
            <a:r>
              <a:rPr lang="cs-CZ" b="1" dirty="0" err="1" smtClean="0">
                <a:effectLst/>
              </a:rPr>
              <a:t>Queen</a:t>
            </a:r>
            <a:endParaRPr lang="cs-CZ" b="1" dirty="0" smtClean="0">
              <a:effectLst/>
            </a:endParaRPr>
          </a:p>
          <a:p>
            <a:r>
              <a:rPr lang="cs-CZ" b="1" dirty="0" err="1" smtClean="0">
                <a:effectLst/>
              </a:rPr>
              <a:t>Capital</a:t>
            </a:r>
            <a:r>
              <a:rPr lang="cs-CZ" b="1" dirty="0" smtClean="0">
                <a:effectLst/>
              </a:rPr>
              <a:t>:			London</a:t>
            </a:r>
          </a:p>
          <a:p>
            <a:r>
              <a:rPr lang="cs-CZ" b="1" dirty="0" err="1" smtClean="0"/>
              <a:t>Official</a:t>
            </a:r>
            <a:r>
              <a:rPr lang="cs-CZ" b="1" dirty="0" smtClean="0"/>
              <a:t> </a:t>
            </a:r>
            <a:r>
              <a:rPr lang="cs-CZ" b="1" dirty="0" err="1" smtClean="0"/>
              <a:t>language</a:t>
            </a:r>
            <a:r>
              <a:rPr lang="cs-CZ" b="1" dirty="0" smtClean="0"/>
              <a:t>:	</a:t>
            </a:r>
            <a:r>
              <a:rPr lang="cs-CZ" b="1" dirty="0" err="1" smtClean="0"/>
              <a:t>English</a:t>
            </a:r>
            <a:endParaRPr lang="cs-CZ" b="1" dirty="0" smtClean="0"/>
          </a:p>
          <a:p>
            <a:r>
              <a:rPr lang="cs-CZ" b="1" dirty="0" err="1" smtClean="0">
                <a:effectLst/>
              </a:rPr>
              <a:t>Currency</a:t>
            </a:r>
            <a:r>
              <a:rPr lang="cs-CZ" b="1" dirty="0" smtClean="0">
                <a:effectLst/>
              </a:rPr>
              <a:t>:		</a:t>
            </a:r>
            <a:r>
              <a:rPr lang="cs-CZ" b="1" dirty="0" err="1" smtClean="0">
                <a:effectLst/>
              </a:rPr>
              <a:t>Pound</a:t>
            </a:r>
            <a:endParaRPr lang="cs-CZ" b="1" dirty="0" smtClean="0">
              <a:effectLst/>
            </a:endParaRPr>
          </a:p>
          <a:p>
            <a:r>
              <a:rPr lang="cs-CZ" b="1" dirty="0" err="1" smtClean="0"/>
              <a:t>Population</a:t>
            </a:r>
            <a:r>
              <a:rPr lang="cs-CZ" b="1" dirty="0" smtClean="0"/>
              <a:t>:		63,047,162 (July 2012)</a:t>
            </a:r>
            <a:endParaRPr lang="cs-CZ" b="1" dirty="0" smtClean="0">
              <a:effectLst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937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rgbClr val="1F497D">
                    <a:lumMod val="75000"/>
                  </a:srgbClr>
                </a:solidFill>
              </a:rPr>
              <a:t>United Kingdom of Great Britain and Northern Ireland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err="1" smtClean="0"/>
              <a:t>Largest</a:t>
            </a:r>
            <a:r>
              <a:rPr lang="cs-CZ" b="1" dirty="0" smtClean="0"/>
              <a:t> </a:t>
            </a:r>
            <a:r>
              <a:rPr lang="cs-CZ" b="1" dirty="0" err="1" smtClean="0"/>
              <a:t>cities</a:t>
            </a:r>
            <a:r>
              <a:rPr lang="cs-CZ" b="1" dirty="0" smtClean="0"/>
              <a:t>:		London, Birmingham, 				Manchester, Liverpool, 				Glasgow, Bristol …..</a:t>
            </a:r>
          </a:p>
          <a:p>
            <a:r>
              <a:rPr lang="cs-CZ" b="1" dirty="0" err="1" smtClean="0"/>
              <a:t>Nat</a:t>
            </a:r>
            <a:r>
              <a:rPr lang="cs-CZ" b="1" dirty="0" smtClean="0"/>
              <a:t>. </a:t>
            </a:r>
            <a:r>
              <a:rPr lang="cs-CZ" b="1" dirty="0" err="1" smtClean="0"/>
              <a:t>resources</a:t>
            </a:r>
            <a:r>
              <a:rPr lang="cs-CZ" b="1" dirty="0" smtClean="0"/>
              <a:t>:	</a:t>
            </a:r>
            <a:r>
              <a:rPr lang="cs-CZ" b="1" dirty="0" err="1" smtClean="0"/>
              <a:t>Coal</a:t>
            </a:r>
            <a:r>
              <a:rPr lang="cs-CZ" b="1" dirty="0" smtClean="0"/>
              <a:t>, iron, </a:t>
            </a:r>
            <a:r>
              <a:rPr lang="cs-CZ" b="1" dirty="0" err="1" smtClean="0"/>
              <a:t>lead</a:t>
            </a:r>
            <a:r>
              <a:rPr lang="cs-CZ" b="1" dirty="0" smtClean="0"/>
              <a:t>, </a:t>
            </a:r>
            <a:r>
              <a:rPr lang="cs-CZ" b="1" dirty="0" err="1" smtClean="0"/>
              <a:t>gas</a:t>
            </a:r>
            <a:r>
              <a:rPr lang="cs-CZ" b="1" dirty="0" smtClean="0"/>
              <a:t>, </a:t>
            </a:r>
            <a:r>
              <a:rPr lang="cs-CZ" b="1" dirty="0" err="1" smtClean="0"/>
              <a:t>gold</a:t>
            </a:r>
            <a:endParaRPr lang="cs-CZ" b="1" dirty="0"/>
          </a:p>
          <a:p>
            <a:r>
              <a:rPr lang="cs-CZ" b="1" dirty="0" err="1" smtClean="0"/>
              <a:t>Industries</a:t>
            </a:r>
            <a:r>
              <a:rPr lang="cs-CZ" b="1" dirty="0" smtClean="0"/>
              <a:t>:		</a:t>
            </a:r>
            <a:r>
              <a:rPr lang="cs-CZ" b="1" dirty="0" err="1" smtClean="0"/>
              <a:t>Machine</a:t>
            </a:r>
            <a:r>
              <a:rPr lang="cs-CZ" b="1" dirty="0" smtClean="0"/>
              <a:t> </a:t>
            </a:r>
            <a:r>
              <a:rPr lang="cs-CZ" b="1" dirty="0" err="1" smtClean="0"/>
              <a:t>tools</a:t>
            </a:r>
            <a:r>
              <a:rPr lang="cs-CZ" b="1" dirty="0" smtClean="0"/>
              <a:t>, </a:t>
            </a:r>
            <a:r>
              <a:rPr lang="cs-CZ" b="1" dirty="0" err="1" smtClean="0"/>
              <a:t>aircraft</a:t>
            </a:r>
            <a:r>
              <a:rPr lang="cs-CZ" b="1" dirty="0" smtClean="0"/>
              <a:t>, 				</a:t>
            </a:r>
            <a:r>
              <a:rPr lang="cs-CZ" b="1" dirty="0" err="1" smtClean="0"/>
              <a:t>vehicles</a:t>
            </a:r>
            <a:r>
              <a:rPr lang="cs-CZ" b="1" dirty="0" smtClean="0"/>
              <a:t>, </a:t>
            </a:r>
            <a:r>
              <a:rPr lang="cs-CZ" b="1" dirty="0" err="1" smtClean="0"/>
              <a:t>electronics</a:t>
            </a:r>
            <a:r>
              <a:rPr lang="cs-CZ" b="1" dirty="0" smtClean="0"/>
              <a:t> …</a:t>
            </a:r>
          </a:p>
          <a:p>
            <a:r>
              <a:rPr lang="cs-CZ" b="1" dirty="0" err="1" smtClean="0"/>
              <a:t>Agriculture</a:t>
            </a:r>
            <a:r>
              <a:rPr lang="cs-CZ" b="1" dirty="0" smtClean="0"/>
              <a:t>:		</a:t>
            </a:r>
            <a:r>
              <a:rPr lang="en-US" b="1" dirty="0" smtClean="0"/>
              <a:t>cereals, oilseed, potatoes, </a:t>
            </a:r>
            <a:r>
              <a:rPr lang="cs-CZ" b="1" dirty="0" smtClean="0"/>
              <a:t>				</a:t>
            </a:r>
            <a:r>
              <a:rPr lang="en-US" b="1" dirty="0" smtClean="0"/>
              <a:t>vegetables; </a:t>
            </a:r>
            <a:r>
              <a:rPr lang="en-US" b="1" dirty="0" smtClean="0"/>
              <a:t>cattle, sheep, </a:t>
            </a:r>
            <a:r>
              <a:rPr lang="cs-CZ" b="1" dirty="0" smtClean="0"/>
              <a:t>				</a:t>
            </a:r>
            <a:r>
              <a:rPr lang="en-US" b="1" dirty="0" smtClean="0"/>
              <a:t>poultry</a:t>
            </a:r>
            <a:r>
              <a:rPr lang="cs-CZ" b="1" dirty="0" smtClean="0"/>
              <a:t>,</a:t>
            </a:r>
            <a:r>
              <a:rPr lang="en-US" b="1" dirty="0" smtClean="0"/>
              <a:t> </a:t>
            </a:r>
            <a:r>
              <a:rPr lang="en-US" b="1" dirty="0" smtClean="0"/>
              <a:t>fish</a:t>
            </a:r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1142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1F497D">
                    <a:lumMod val="75000"/>
                  </a:srgbClr>
                </a:solidFill>
              </a:rPr>
              <a:t>United Kingdom of Great Britain and Northern Ireland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412776"/>
            <a:ext cx="4392488" cy="5256584"/>
          </a:xfrm>
        </p:spPr>
      </p:pic>
    </p:spTree>
    <p:extLst>
      <p:ext uri="{BB962C8B-B14F-4D97-AF65-F5344CB8AC3E}">
        <p14:creationId xmlns:p14="http://schemas.microsoft.com/office/powerpoint/2010/main" val="257545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effectLst/>
              </a:rPr>
              <a:t>United Kingdom of Great Britain and Northern Ireland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 descr="http://upload.wikimedia.org/wikipedia/commons/3/3e/Big_B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340768"/>
            <a:ext cx="3726413" cy="496855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347864" y="630932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Big</a:t>
            </a:r>
            <a:r>
              <a:rPr lang="cs-CZ" dirty="0" smtClean="0"/>
              <a:t> </a:t>
            </a:r>
            <a:r>
              <a:rPr lang="cs-CZ" dirty="0" err="1" smtClean="0"/>
              <a:t>Ben</a:t>
            </a:r>
            <a:r>
              <a:rPr lang="cs-CZ" dirty="0" smtClean="0"/>
              <a:t>, London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effectLst/>
              </a:rPr>
              <a:t>United Kingdom of Great Britain and Northern Ireland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9458" name="Picture 2" descr="http://upload.wikimedia.org/wikipedia/commons/3/3c/Stonehenge2007_07_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340768"/>
            <a:ext cx="6348126" cy="476109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347864" y="630932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Stonehenge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effectLst/>
              </a:rPr>
              <a:t>United Kingdom of Great Britain and Northern Ireland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0482" name="Picture 2" descr="File:Edinburgh Castle from the south ea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484784"/>
            <a:ext cx="7187952" cy="432175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347864" y="630932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Edinburgh - </a:t>
            </a:r>
            <a:r>
              <a:rPr lang="cs-CZ" dirty="0" err="1" smtClean="0"/>
              <a:t>castle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https://www.cia.gov/library/publications/the-world-factbook/graphics/maps/large/uk-map.gif</a:t>
            </a:r>
          </a:p>
          <a:p>
            <a:r>
              <a:rPr lang="cs-CZ" dirty="0" smtClean="0"/>
              <a:t>http://upload.wikimedia.org/wikipedia/commons/3/3e/Big_Ben.jpg</a:t>
            </a:r>
          </a:p>
          <a:p>
            <a:r>
              <a:rPr lang="cs-CZ" dirty="0" smtClean="0"/>
              <a:t>http://upload.wikimedia.org/wikipedia/commons/3/3c/Stonehenge2007_07_30.jpg</a:t>
            </a:r>
          </a:p>
          <a:p>
            <a:r>
              <a:rPr lang="cs-CZ" dirty="0" smtClean="0"/>
              <a:t>http://upload.wikimedia.org/wikipedia/commons/thumb/c/c1/Edinburgh_Castle_from_the_south_east.JPG/800px-Edinburgh_Castle_from_the_south_east.JPG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93118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142</Words>
  <Application>Microsoft Office PowerPoint</Application>
  <PresentationFormat>Předvádění na obrazovce (4:3)</PresentationFormat>
  <Paragraphs>48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United Kingdom of Great Britain and Northern Ireland</vt:lpstr>
      <vt:lpstr>United Kingdom of Great Britain and Northern Ireland</vt:lpstr>
      <vt:lpstr>United Kingdom of Great Britain and Northern Ireland</vt:lpstr>
      <vt:lpstr>United Kingdom of Great Britain and Northern Ireland</vt:lpstr>
      <vt:lpstr>United Kingdom of Great Britain and Northern Ireland</vt:lpstr>
      <vt:lpstr>United Kingdom of Great Britain and Northern Ireland</vt:lpstr>
      <vt:lpstr>Zdroje</vt:lpstr>
    </vt:vector>
  </TitlesOfParts>
  <Company>SŠGaS Most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u217ucitel</dc:creator>
  <cp:lastModifiedBy>u310</cp:lastModifiedBy>
  <cp:revision>12</cp:revision>
  <dcterms:created xsi:type="dcterms:W3CDTF">2012-10-29T06:53:22Z</dcterms:created>
  <dcterms:modified xsi:type="dcterms:W3CDTF">2013-04-04T08:11:33Z</dcterms:modified>
</cp:coreProperties>
</file>