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7" r:id="rId3"/>
    <p:sldId id="258" r:id="rId4"/>
    <p:sldId id="259" r:id="rId5"/>
    <p:sldId id="261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5" d="100"/>
          <a:sy n="55" d="100"/>
        </p:scale>
        <p:origin x="-946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50794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27931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74059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042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787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71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18485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22921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82375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3424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6931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gif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2000"/>
            <a:lum/>
          </a:blip>
          <a:srcRect/>
          <a:stretch>
            <a:fillRect l="-30000" r="-3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98F10A-26A8-4141-9541-FC3821C62DFC}" type="datetimeFigureOut">
              <a:rPr lang="cs-CZ" smtClean="0"/>
              <a:pPr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D7EFB8-7D83-4B89-9F0D-AFA1BBB8E8F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19692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65578383"/>
              </p:ext>
            </p:extLst>
          </p:nvPr>
        </p:nvGraphicFramePr>
        <p:xfrm>
          <a:off x="611188" y="1463675"/>
          <a:ext cx="7489825" cy="4153240"/>
        </p:xfrm>
        <a:graphic>
          <a:graphicData uri="http://schemas.openxmlformats.org/drawingml/2006/table">
            <a:tbl>
              <a:tblPr/>
              <a:tblGrid>
                <a:gridCol w="2024062"/>
                <a:gridCol w="5465763"/>
              </a:tblGrid>
              <a:tr h="5000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CZ.1.07/1.5.00/34.0124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Tahoma" pitchFamily="34" charset="0"/>
                          <a:cs typeface="Arial" charset="0"/>
                        </a:rPr>
                        <a:t>VY_3_INOVACE_ANJ5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Tematický okruh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Anglicky mluvící země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USA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3, 4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- gastronomie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000000"/>
                          </a:outerShdw>
                        </a:effectLst>
                        <a:latin typeface="Century Gothic" pitchFamily="34" charset="0"/>
                        <a:cs typeface="Arial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Pavel Němec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8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28.11. 2012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/>
                            </a:outerShdw>
                          </a:effectLst>
                          <a:latin typeface="Century Gothic" pitchFamily="34" charset="0"/>
                          <a:cs typeface="Arial" charset="0"/>
                        </a:rPr>
                        <a:t>Prezentace slouží  k výkladu tématu Anglicky mluvící země 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1835696" y="260648"/>
            <a:ext cx="57606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DIGITÁLNÍ</a:t>
            </a:r>
            <a:r>
              <a:rPr lang="cs-CZ" dirty="0" smtClean="0"/>
              <a:t> </a:t>
            </a:r>
            <a:r>
              <a:rPr lang="cs-CZ" sz="3200" dirty="0" smtClean="0"/>
              <a:t>UČEBNÍ MATERIÁL</a:t>
            </a:r>
            <a:endParaRPr lang="cs-CZ" dirty="0"/>
          </a:p>
        </p:txBody>
      </p:sp>
      <p:pic>
        <p:nvPicPr>
          <p:cNvPr id="5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688" y="5445224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7031531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smtClean="0">
                <a:solidFill>
                  <a:schemeClr val="tx2">
                    <a:lumMod val="75000"/>
                  </a:schemeClr>
                </a:solidFill>
                <a:effectLst/>
              </a:rPr>
              <a:t>United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effectLst/>
              </a:rPr>
              <a:t>States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/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effectLst/>
              </a:rPr>
              <a:t>of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  <a:effectLst/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  <a:effectLst/>
              </a:rPr>
              <a:t>America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b="1" dirty="0" err="1" smtClean="0"/>
              <a:t>Location</a:t>
            </a:r>
            <a:r>
              <a:rPr lang="cs-CZ" b="1" dirty="0" smtClean="0"/>
              <a:t>:			</a:t>
            </a:r>
            <a:r>
              <a:rPr lang="en-US" b="1" dirty="0" smtClean="0"/>
              <a:t>North</a:t>
            </a:r>
            <a:r>
              <a:rPr lang="cs-CZ" b="1" dirty="0" err="1" smtClean="0"/>
              <a:t>ern</a:t>
            </a:r>
            <a:r>
              <a:rPr lang="en-US" b="1" dirty="0" smtClean="0"/>
              <a:t> </a:t>
            </a:r>
            <a:r>
              <a:rPr lang="en-US" b="1" dirty="0" smtClean="0"/>
              <a:t>America</a:t>
            </a:r>
            <a:r>
              <a:rPr lang="en-US" b="1" dirty="0" smtClean="0"/>
              <a:t>, bordering </a:t>
            </a:r>
            <a:r>
              <a:rPr lang="cs-CZ" b="1" dirty="0" smtClean="0"/>
              <a:t>				</a:t>
            </a:r>
            <a:r>
              <a:rPr lang="en-US" b="1" dirty="0" smtClean="0"/>
              <a:t>the Atlantic</a:t>
            </a:r>
            <a:r>
              <a:rPr lang="cs-CZ" b="1" dirty="0" smtClean="0"/>
              <a:t> </a:t>
            </a:r>
            <a:r>
              <a:rPr lang="en-US" b="1" dirty="0"/>
              <a:t>Ocean </a:t>
            </a:r>
            <a:r>
              <a:rPr lang="cs-CZ" b="1" dirty="0" smtClean="0"/>
              <a:t>and </a:t>
            </a:r>
            <a:r>
              <a:rPr lang="en-US" b="1" dirty="0"/>
              <a:t>Pacific </a:t>
            </a:r>
            <a:r>
              <a:rPr lang="cs-CZ" b="1" dirty="0" smtClean="0"/>
              <a:t>	</a:t>
            </a:r>
            <a:r>
              <a:rPr lang="en-US" b="1" dirty="0" smtClean="0"/>
              <a:t> </a:t>
            </a:r>
            <a:r>
              <a:rPr lang="cs-CZ" b="1" dirty="0" smtClean="0"/>
              <a:t>                                  </a:t>
            </a:r>
            <a:r>
              <a:rPr lang="en-US" b="1" dirty="0" smtClean="0"/>
              <a:t>Ocean, between Canada and </a:t>
            </a:r>
            <a:r>
              <a:rPr lang="cs-CZ" b="1" dirty="0" smtClean="0"/>
              <a:t>      </a:t>
            </a:r>
            <a:r>
              <a:rPr lang="cs-CZ" b="1" dirty="0" smtClean="0"/>
              <a:t>				</a:t>
            </a:r>
            <a:r>
              <a:rPr lang="cs-CZ" b="1" dirty="0" smtClean="0"/>
              <a:t>Mexiko</a:t>
            </a:r>
          </a:p>
          <a:p>
            <a:pPr marL="0" indent="0">
              <a:buNone/>
            </a:pPr>
            <a:r>
              <a:rPr lang="cs-CZ" b="1" dirty="0" err="1" smtClean="0"/>
              <a:t>Highest</a:t>
            </a:r>
            <a:r>
              <a:rPr lang="cs-CZ" b="1" dirty="0" smtClean="0"/>
              <a:t> </a:t>
            </a:r>
            <a:r>
              <a:rPr lang="cs-CZ" b="1" dirty="0" smtClean="0"/>
              <a:t>point:	</a:t>
            </a:r>
            <a:r>
              <a:rPr lang="cs-CZ" b="1" dirty="0" smtClean="0"/>
              <a:t>           </a:t>
            </a:r>
            <a:r>
              <a:rPr lang="cs-CZ" b="1" dirty="0" err="1"/>
              <a:t>McKinley</a:t>
            </a:r>
            <a:r>
              <a:rPr lang="cs-CZ" b="1" dirty="0"/>
              <a:t> 6,194 m</a:t>
            </a:r>
          </a:p>
          <a:p>
            <a:pPr marL="0" indent="0">
              <a:buNone/>
            </a:pPr>
            <a:r>
              <a:rPr lang="cs-CZ" b="1" dirty="0" err="1" smtClean="0">
                <a:effectLst/>
              </a:rPr>
              <a:t>Head</a:t>
            </a:r>
            <a:r>
              <a:rPr lang="cs-CZ" b="1" dirty="0" smtClean="0">
                <a:effectLst/>
              </a:rPr>
              <a:t> </a:t>
            </a:r>
            <a:r>
              <a:rPr lang="cs-CZ" b="1" dirty="0" err="1" smtClean="0">
                <a:effectLst/>
              </a:rPr>
              <a:t>of</a:t>
            </a:r>
            <a:r>
              <a:rPr lang="cs-CZ" b="1" dirty="0" smtClean="0">
                <a:effectLst/>
              </a:rPr>
              <a:t> </a:t>
            </a:r>
            <a:r>
              <a:rPr lang="cs-CZ" b="1" dirty="0" err="1" smtClean="0">
                <a:effectLst/>
              </a:rPr>
              <a:t>state</a:t>
            </a:r>
            <a:r>
              <a:rPr lang="cs-CZ" b="1" dirty="0" smtClean="0">
                <a:effectLst/>
              </a:rPr>
              <a:t>:		President</a:t>
            </a:r>
          </a:p>
          <a:p>
            <a:r>
              <a:rPr lang="cs-CZ" b="1" dirty="0" err="1" smtClean="0">
                <a:effectLst/>
              </a:rPr>
              <a:t>Capital</a:t>
            </a:r>
            <a:r>
              <a:rPr lang="cs-CZ" b="1" dirty="0" smtClean="0">
                <a:effectLst/>
              </a:rPr>
              <a:t>:			Washington D.C.</a:t>
            </a:r>
          </a:p>
          <a:p>
            <a:r>
              <a:rPr lang="cs-CZ" b="1" dirty="0" err="1" smtClean="0"/>
              <a:t>Admin</a:t>
            </a:r>
            <a:r>
              <a:rPr lang="cs-CZ" b="1" dirty="0" smtClean="0"/>
              <a:t>. </a:t>
            </a:r>
            <a:r>
              <a:rPr lang="cs-CZ" b="1" dirty="0" err="1" smtClean="0"/>
              <a:t>Division</a:t>
            </a:r>
            <a:r>
              <a:rPr lang="cs-CZ" b="1" dirty="0" smtClean="0"/>
              <a:t>:</a:t>
            </a:r>
            <a:r>
              <a:rPr lang="cs-CZ" b="1" dirty="0" smtClean="0"/>
              <a:t>		50 </a:t>
            </a:r>
            <a:r>
              <a:rPr lang="cs-CZ" b="1" dirty="0" err="1" smtClean="0"/>
              <a:t>states</a:t>
            </a:r>
            <a:endParaRPr lang="cs-CZ" b="1" dirty="0" smtClean="0">
              <a:effectLst/>
            </a:endParaRPr>
          </a:p>
          <a:p>
            <a:r>
              <a:rPr lang="cs-CZ" b="1" dirty="0" err="1" smtClean="0"/>
              <a:t>Official</a:t>
            </a:r>
            <a:r>
              <a:rPr lang="cs-CZ" b="1" dirty="0" smtClean="0"/>
              <a:t> </a:t>
            </a:r>
            <a:r>
              <a:rPr lang="cs-CZ" b="1" dirty="0" err="1" smtClean="0"/>
              <a:t>language</a:t>
            </a:r>
            <a:r>
              <a:rPr lang="cs-CZ" b="1" dirty="0" smtClean="0"/>
              <a:t>:</a:t>
            </a:r>
            <a:r>
              <a:rPr lang="cs-CZ" b="1" dirty="0" smtClean="0"/>
              <a:t>	</a:t>
            </a:r>
            <a:r>
              <a:rPr lang="cs-CZ" b="1" dirty="0" err="1" smtClean="0"/>
              <a:t>English</a:t>
            </a:r>
            <a:endParaRPr lang="cs-CZ" b="1" dirty="0" smtClean="0"/>
          </a:p>
          <a:p>
            <a:r>
              <a:rPr lang="cs-CZ" b="1" dirty="0" err="1" smtClean="0">
                <a:effectLst/>
              </a:rPr>
              <a:t>Currency</a:t>
            </a:r>
            <a:r>
              <a:rPr lang="cs-CZ" b="1" dirty="0" smtClean="0">
                <a:effectLst/>
              </a:rPr>
              <a:t>:			US </a:t>
            </a:r>
            <a:r>
              <a:rPr lang="cs-CZ" b="1" dirty="0" err="1" smtClean="0">
                <a:effectLst/>
              </a:rPr>
              <a:t>dollar</a:t>
            </a:r>
            <a:endParaRPr lang="cs-CZ" b="1" dirty="0" smtClean="0">
              <a:effectLst/>
            </a:endParaRPr>
          </a:p>
          <a:p>
            <a:r>
              <a:rPr lang="cs-CZ" b="1" dirty="0" err="1" smtClean="0"/>
              <a:t>Population</a:t>
            </a:r>
            <a:r>
              <a:rPr lang="cs-CZ" b="1" dirty="0" smtClean="0"/>
              <a:t>:		313,847,465 (</a:t>
            </a:r>
            <a:r>
              <a:rPr lang="cs-CZ" b="1" dirty="0" err="1" smtClean="0"/>
              <a:t>July</a:t>
            </a:r>
            <a:r>
              <a:rPr lang="cs-CZ" b="1" dirty="0" smtClean="0"/>
              <a:t> 2012 </a:t>
            </a:r>
            <a:r>
              <a:rPr lang="cs-CZ" b="1" dirty="0" err="1" smtClean="0"/>
              <a:t>est</a:t>
            </a:r>
            <a:r>
              <a:rPr lang="cs-CZ" b="1" dirty="0" smtClean="0"/>
              <a:t>.)</a:t>
            </a:r>
            <a:endParaRPr lang="cs-CZ" b="1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93782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 smtClean="0">
                <a:solidFill>
                  <a:schemeClr val="tx2">
                    <a:lumMod val="75000"/>
                  </a:schemeClr>
                </a:solidFill>
              </a:rPr>
              <a:t>United </a:t>
            </a:r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States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of</a:t>
            </a: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sz="3600" b="1" dirty="0" err="1" smtClean="0">
                <a:solidFill>
                  <a:schemeClr val="tx2">
                    <a:lumMod val="75000"/>
                  </a:schemeClr>
                </a:solidFill>
              </a:rPr>
              <a:t>America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dirty="0" err="1" smtClean="0"/>
              <a:t>Largest</a:t>
            </a:r>
            <a:r>
              <a:rPr lang="cs-CZ" b="1" dirty="0" smtClean="0"/>
              <a:t> </a:t>
            </a:r>
            <a:r>
              <a:rPr lang="cs-CZ" b="1" dirty="0" err="1" smtClean="0"/>
              <a:t>cities</a:t>
            </a:r>
            <a:r>
              <a:rPr lang="cs-CZ" b="1" dirty="0" smtClean="0"/>
              <a:t>:		New York, Los Angeles, 				Washington D.C., Chicago, 				San </a:t>
            </a:r>
            <a:r>
              <a:rPr lang="cs-CZ" b="1" dirty="0" err="1" smtClean="0"/>
              <a:t>Francisco</a:t>
            </a:r>
            <a:r>
              <a:rPr lang="cs-CZ" b="1" dirty="0" smtClean="0"/>
              <a:t>, Miami</a:t>
            </a:r>
          </a:p>
          <a:p>
            <a:r>
              <a:rPr lang="cs-CZ" b="1" dirty="0" err="1" smtClean="0"/>
              <a:t>Nat</a:t>
            </a:r>
            <a:r>
              <a:rPr lang="cs-CZ" b="1" dirty="0" smtClean="0"/>
              <a:t>. </a:t>
            </a:r>
            <a:r>
              <a:rPr lang="cs-CZ" b="1" dirty="0" err="1" smtClean="0"/>
              <a:t>resources</a:t>
            </a:r>
            <a:r>
              <a:rPr lang="cs-CZ" b="1" dirty="0" smtClean="0"/>
              <a:t>:		</a:t>
            </a:r>
            <a:r>
              <a:rPr lang="cs-CZ" b="1" dirty="0" err="1" smtClean="0"/>
              <a:t>Coal</a:t>
            </a:r>
            <a:r>
              <a:rPr lang="cs-CZ" b="1" dirty="0" smtClean="0"/>
              <a:t>, iron, </a:t>
            </a:r>
            <a:r>
              <a:rPr lang="cs-CZ" b="1" dirty="0" err="1" smtClean="0"/>
              <a:t>lead</a:t>
            </a:r>
            <a:r>
              <a:rPr lang="cs-CZ" b="1" dirty="0" smtClean="0"/>
              <a:t>, </a:t>
            </a:r>
            <a:r>
              <a:rPr lang="cs-CZ" b="1" dirty="0" err="1" smtClean="0"/>
              <a:t>gas</a:t>
            </a:r>
            <a:r>
              <a:rPr lang="cs-CZ" b="1" dirty="0" smtClean="0"/>
              <a:t>, </a:t>
            </a:r>
            <a:r>
              <a:rPr lang="cs-CZ" b="1" dirty="0" err="1" smtClean="0"/>
              <a:t>gold</a:t>
            </a:r>
            <a:r>
              <a:rPr lang="cs-CZ" b="1" dirty="0" smtClean="0"/>
              <a:t>, 				</a:t>
            </a:r>
            <a:r>
              <a:rPr lang="cs-CZ" b="1" dirty="0" err="1" smtClean="0"/>
              <a:t>copper</a:t>
            </a:r>
            <a:r>
              <a:rPr lang="cs-CZ" b="1" dirty="0" smtClean="0"/>
              <a:t>, </a:t>
            </a:r>
            <a:r>
              <a:rPr lang="cs-CZ" b="1" dirty="0" err="1" smtClean="0"/>
              <a:t>timber</a:t>
            </a:r>
            <a:endParaRPr lang="cs-CZ" b="1" dirty="0"/>
          </a:p>
          <a:p>
            <a:r>
              <a:rPr lang="cs-CZ" b="1" dirty="0" err="1" smtClean="0"/>
              <a:t>Industries</a:t>
            </a:r>
            <a:r>
              <a:rPr lang="cs-CZ" b="1" dirty="0" smtClean="0"/>
              <a:t>:		</a:t>
            </a:r>
            <a:r>
              <a:rPr lang="cs-CZ" b="1" dirty="0" err="1" smtClean="0"/>
              <a:t>Machine</a:t>
            </a:r>
            <a:r>
              <a:rPr lang="cs-CZ" b="1" dirty="0" smtClean="0"/>
              <a:t> </a:t>
            </a:r>
            <a:r>
              <a:rPr lang="cs-CZ" b="1" dirty="0" err="1" smtClean="0"/>
              <a:t>tools</a:t>
            </a:r>
            <a:r>
              <a:rPr lang="cs-CZ" b="1" dirty="0" smtClean="0"/>
              <a:t>, </a:t>
            </a:r>
            <a:r>
              <a:rPr lang="cs-CZ" b="1" dirty="0" err="1" smtClean="0"/>
              <a:t>aircraft</a:t>
            </a:r>
            <a:r>
              <a:rPr lang="cs-CZ" b="1" dirty="0" smtClean="0"/>
              <a:t>, 				</a:t>
            </a:r>
            <a:r>
              <a:rPr lang="cs-CZ" b="1" dirty="0" err="1" smtClean="0"/>
              <a:t>vehicles</a:t>
            </a:r>
            <a:r>
              <a:rPr lang="cs-CZ" b="1" dirty="0" smtClean="0"/>
              <a:t>, </a:t>
            </a:r>
            <a:r>
              <a:rPr lang="cs-CZ" b="1" dirty="0" err="1" smtClean="0"/>
              <a:t>electronics</a:t>
            </a:r>
            <a:r>
              <a:rPr lang="cs-CZ" b="1" dirty="0" smtClean="0"/>
              <a:t> …</a:t>
            </a:r>
          </a:p>
          <a:p>
            <a:r>
              <a:rPr lang="cs-CZ" b="1" dirty="0" err="1" smtClean="0"/>
              <a:t>Agriculture</a:t>
            </a:r>
            <a:r>
              <a:rPr lang="cs-CZ" b="1" dirty="0" smtClean="0"/>
              <a:t>:		</a:t>
            </a:r>
            <a:r>
              <a:rPr lang="en-US" b="1" dirty="0" smtClean="0"/>
              <a:t>cereals, oilseed, potatoes, </a:t>
            </a:r>
            <a:r>
              <a:rPr lang="cs-CZ" b="1" dirty="0" smtClean="0"/>
              <a:t>				</a:t>
            </a:r>
            <a:r>
              <a:rPr lang="en-US" b="1" dirty="0" smtClean="0"/>
              <a:t>vegetables; cattle, </a:t>
            </a:r>
            <a:r>
              <a:rPr lang="cs-CZ" b="1" dirty="0" err="1" smtClean="0"/>
              <a:t>corn</a:t>
            </a:r>
            <a:r>
              <a:rPr lang="en-US" b="1" dirty="0" smtClean="0"/>
              <a:t>, </a:t>
            </a:r>
            <a:r>
              <a:rPr lang="cs-CZ" b="1" dirty="0" smtClean="0"/>
              <a:t>				</a:t>
            </a:r>
            <a:r>
              <a:rPr lang="en-US" b="1" dirty="0" smtClean="0"/>
              <a:t>poultry; fish</a:t>
            </a:r>
            <a:endParaRPr lang="cs-CZ" b="1" dirty="0" smtClean="0"/>
          </a:p>
          <a:p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1142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smtClean="0">
                <a:solidFill>
                  <a:schemeClr val="tx2">
                    <a:lumMod val="75000"/>
                  </a:schemeClr>
                </a:solidFill>
              </a:rPr>
              <a:t>United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States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America</a:t>
            </a:r>
            <a:endParaRPr lang="cs-CZ" dirty="0"/>
          </a:p>
        </p:txBody>
      </p:sp>
      <p:pic>
        <p:nvPicPr>
          <p:cNvPr id="2050" name="Picture 2" descr="https://www.cia.gov/library/publications/the-world-factbook/graphics/maps/large/us-map.gi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916832"/>
            <a:ext cx="8043718" cy="410445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25754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 smtClean="0">
                <a:solidFill>
                  <a:schemeClr val="tx2">
                    <a:lumMod val="75000"/>
                  </a:schemeClr>
                </a:solidFill>
              </a:rPr>
              <a:t>United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States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America</a:t>
            </a:r>
            <a:endParaRPr lang="cs-CZ" dirty="0"/>
          </a:p>
        </p:txBody>
      </p:sp>
      <p:pic>
        <p:nvPicPr>
          <p:cNvPr id="1026" name="Picture 2" descr="File:Statue of Liberty 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340768"/>
            <a:ext cx="3125738" cy="431409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275856" y="6093296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Statue </a:t>
            </a:r>
            <a:r>
              <a:rPr lang="cs-CZ" dirty="0" err="1" smtClean="0"/>
              <a:t>of</a:t>
            </a:r>
            <a:r>
              <a:rPr lang="cs-CZ" dirty="0" smtClean="0"/>
              <a:t> liberty, New York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b="1" dirty="0" smtClean="0">
                <a:solidFill>
                  <a:schemeClr val="tx2">
                    <a:lumMod val="75000"/>
                  </a:schemeClr>
                </a:solidFill>
              </a:rPr>
              <a:t>United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States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America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6093296"/>
            <a:ext cx="28083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 House, Washington, DC</a:t>
            </a:r>
            <a:endParaRPr lang="cs-CZ" dirty="0"/>
          </a:p>
        </p:txBody>
      </p:sp>
      <p:pic>
        <p:nvPicPr>
          <p:cNvPr id="19458" name="Picture 2" descr="File:WhiteHouseSouthFacad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1412776"/>
            <a:ext cx="6035824" cy="447405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File:Dean Franklin - 06.04.03 Mount Rushmore Monument (by-sa)-3 new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628800"/>
            <a:ext cx="6035824" cy="4021369"/>
          </a:xfrm>
          <a:prstGeom prst="rect">
            <a:avLst/>
          </a:prstGeom>
          <a:noFill/>
        </p:spPr>
      </p:pic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</a:bodyPr>
          <a:lstStyle/>
          <a:p>
            <a:r>
              <a:rPr lang="en-US" b="1" dirty="0" smtClean="0">
                <a:solidFill>
                  <a:schemeClr val="tx2">
                    <a:lumMod val="75000"/>
                  </a:schemeClr>
                </a:solidFill>
              </a:rPr>
              <a:t>United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States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of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</a:t>
            </a:r>
            <a:r>
              <a:rPr lang="cs-CZ" b="1" dirty="0" err="1" smtClean="0">
                <a:solidFill>
                  <a:schemeClr val="tx2">
                    <a:lumMod val="75000"/>
                  </a:schemeClr>
                </a:solidFill>
              </a:rPr>
              <a:t>America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275856" y="6093296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err="1" smtClean="0"/>
              <a:t>Mt</a:t>
            </a:r>
            <a:r>
              <a:rPr lang="cs-CZ" dirty="0" smtClean="0"/>
              <a:t>. </a:t>
            </a:r>
            <a:r>
              <a:rPr lang="cs-CZ" dirty="0" err="1" smtClean="0"/>
              <a:t>Rushmore</a:t>
            </a:r>
            <a:r>
              <a:rPr lang="cs-CZ" dirty="0" smtClean="0"/>
              <a:t>, SD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https://www.cia.gov/library/publications/the-world-factbook/graphics/maps/large/us-map.gif</a:t>
            </a:r>
          </a:p>
          <a:p>
            <a:r>
              <a:rPr lang="cs-CZ" dirty="0" smtClean="0"/>
              <a:t>http://upload.wikimedia.org/wikipedia/commons/thumb/a/af/WhiteHouseSouthFacade.JPG/800px-WhiteHouseSouthFacade.JPG</a:t>
            </a:r>
          </a:p>
          <a:p>
            <a:r>
              <a:rPr lang="cs-CZ" dirty="0" smtClean="0"/>
              <a:t>http://upload.wikimedia.org/wikipedia/commons/thumb/a/a1/Statue_of_Liberty_7.jpg/434px-Statue_of_Liberty_7.jpg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31181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66</TotalTime>
  <Words>126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United States of America</vt:lpstr>
      <vt:lpstr>United States of America</vt:lpstr>
      <vt:lpstr>United States of America</vt:lpstr>
      <vt:lpstr>United States of America</vt:lpstr>
      <vt:lpstr>United States of America</vt:lpstr>
      <vt:lpstr>United States of America</vt:lpstr>
      <vt:lpstr>Zdroje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u310</cp:lastModifiedBy>
  <cp:revision>15</cp:revision>
  <dcterms:created xsi:type="dcterms:W3CDTF">2012-10-29T06:53:22Z</dcterms:created>
  <dcterms:modified xsi:type="dcterms:W3CDTF">2013-04-04T08:18:55Z</dcterms:modified>
</cp:coreProperties>
</file>