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07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7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40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420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87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1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84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2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23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34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69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2000"/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96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525783"/>
              </p:ext>
            </p:extLst>
          </p:nvPr>
        </p:nvGraphicFramePr>
        <p:xfrm>
          <a:off x="971600" y="1340768"/>
          <a:ext cx="7489825" cy="4153240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VY_3_INOVACE_ANJ6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Anglicky mluvící  země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Kanada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Pavel Němec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17.10.2012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 k výkladu tématu Anglicky mluvící země 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5696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DIGITÁLNÍ</a:t>
            </a:r>
            <a:r>
              <a:rPr lang="cs-CZ" dirty="0" smtClean="0"/>
              <a:t> </a:t>
            </a:r>
            <a:r>
              <a:rPr lang="cs-CZ" sz="3200" dirty="0" smtClean="0"/>
              <a:t>UČEBNÍ MATERIÁL</a:t>
            </a:r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5517232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058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  <a:effectLst/>
              </a:rPr>
              <a:t>Canada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err="1" smtClean="0"/>
              <a:t>Location</a:t>
            </a:r>
            <a:r>
              <a:rPr lang="cs-CZ" b="1" dirty="0" smtClean="0"/>
              <a:t>:			in </a:t>
            </a:r>
            <a:r>
              <a:rPr lang="cs-CZ" b="1" dirty="0" err="1" smtClean="0"/>
              <a:t>the</a:t>
            </a:r>
            <a:r>
              <a:rPr lang="en-US" b="1" dirty="0" smtClean="0"/>
              <a:t> </a:t>
            </a:r>
            <a:r>
              <a:rPr lang="en-US" b="1" dirty="0" err="1" smtClean="0"/>
              <a:t>Nort</a:t>
            </a:r>
            <a:r>
              <a:rPr lang="cs-CZ" b="1" dirty="0" err="1" smtClean="0"/>
              <a:t>hern</a:t>
            </a:r>
            <a:r>
              <a:rPr lang="cs-CZ" b="1" dirty="0" smtClean="0"/>
              <a:t> </a:t>
            </a:r>
            <a:r>
              <a:rPr lang="en-US" b="1" dirty="0" smtClean="0"/>
              <a:t>America, </a:t>
            </a:r>
            <a:r>
              <a:rPr lang="cs-CZ" b="1" dirty="0" smtClean="0"/>
              <a:t>					</a:t>
            </a:r>
            <a:r>
              <a:rPr lang="en-US" b="1" dirty="0" smtClean="0"/>
              <a:t>bordering the North Atlantic </a:t>
            </a:r>
            <a:r>
              <a:rPr lang="cs-CZ" b="1" dirty="0" smtClean="0"/>
              <a:t>				</a:t>
            </a:r>
            <a:r>
              <a:rPr lang="en-US" b="1" dirty="0" smtClean="0"/>
              <a:t>Ocean </a:t>
            </a:r>
            <a:r>
              <a:rPr lang="cs-CZ" b="1" dirty="0" smtClean="0"/>
              <a:t>i</a:t>
            </a:r>
            <a:r>
              <a:rPr lang="en-US" b="1" dirty="0" smtClean="0"/>
              <a:t>n the east, North </a:t>
            </a:r>
            <a:r>
              <a:rPr lang="cs-CZ" b="1" dirty="0" smtClean="0"/>
              <a:t>					</a:t>
            </a:r>
            <a:r>
              <a:rPr lang="en-US" b="1" dirty="0" smtClean="0"/>
              <a:t>Pacific Ocean </a:t>
            </a:r>
            <a:r>
              <a:rPr lang="cs-CZ" b="1" dirty="0" smtClean="0"/>
              <a:t>i</a:t>
            </a:r>
            <a:r>
              <a:rPr lang="en-US" b="1" dirty="0" smtClean="0"/>
              <a:t>n the west, and </a:t>
            </a:r>
            <a:r>
              <a:rPr lang="cs-CZ" b="1" dirty="0" smtClean="0"/>
              <a:t>				</a:t>
            </a:r>
            <a:r>
              <a:rPr lang="en-US" b="1" dirty="0" smtClean="0"/>
              <a:t>the Arctic Ocean </a:t>
            </a:r>
            <a:r>
              <a:rPr lang="cs-CZ" b="1" dirty="0" smtClean="0"/>
              <a:t>i</a:t>
            </a:r>
            <a:r>
              <a:rPr lang="en-US" b="1" dirty="0" smtClean="0"/>
              <a:t>n the north</a:t>
            </a:r>
            <a:r>
              <a:rPr lang="cs-CZ" b="1" dirty="0" smtClean="0"/>
              <a:t>,</a:t>
            </a:r>
            <a:r>
              <a:rPr lang="en-US" b="1" dirty="0" smtClean="0"/>
              <a:t> </a:t>
            </a:r>
            <a:r>
              <a:rPr lang="cs-CZ" b="1" dirty="0" smtClean="0"/>
              <a:t>				</a:t>
            </a:r>
            <a:r>
              <a:rPr lang="en-US" b="1" dirty="0" smtClean="0"/>
              <a:t> </a:t>
            </a:r>
            <a:r>
              <a:rPr lang="cs-CZ" b="1" dirty="0" smtClean="0"/>
              <a:t>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south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en-US" b="1" dirty="0" smtClean="0"/>
              <a:t>US</a:t>
            </a:r>
            <a:r>
              <a:rPr lang="cs-CZ" b="1" dirty="0"/>
              <a:t>A</a:t>
            </a:r>
            <a:endParaRPr lang="cs-CZ" b="1" dirty="0" smtClean="0"/>
          </a:p>
          <a:p>
            <a:r>
              <a:rPr lang="cs-CZ" b="1" dirty="0" err="1" smtClean="0"/>
              <a:t>Highest</a:t>
            </a:r>
            <a:r>
              <a:rPr lang="cs-CZ" b="1" dirty="0" smtClean="0"/>
              <a:t> point:		Mount Logan 5,959 m</a:t>
            </a:r>
            <a:endParaRPr lang="cs-CZ" b="1" dirty="0" smtClean="0">
              <a:effectLst/>
            </a:endParaRPr>
          </a:p>
          <a:p>
            <a:r>
              <a:rPr lang="cs-CZ" b="1" dirty="0" err="1" smtClean="0">
                <a:effectLst/>
              </a:rPr>
              <a:t>Head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of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state</a:t>
            </a:r>
            <a:r>
              <a:rPr lang="cs-CZ" b="1" dirty="0" smtClean="0">
                <a:effectLst/>
              </a:rPr>
              <a:t>:		</a:t>
            </a:r>
            <a:r>
              <a:rPr lang="cs-CZ" b="1" dirty="0" err="1" smtClean="0">
                <a:effectLst/>
              </a:rPr>
              <a:t>Engl</a:t>
            </a:r>
            <a:r>
              <a:rPr lang="cs-CZ" b="1" dirty="0" err="1" smtClean="0"/>
              <a:t>ish</a:t>
            </a:r>
            <a:r>
              <a:rPr lang="cs-CZ" b="1" dirty="0" smtClean="0"/>
              <a:t> </a:t>
            </a:r>
            <a:r>
              <a:rPr lang="cs-CZ" b="1" dirty="0" err="1" smtClean="0"/>
              <a:t>Queen</a:t>
            </a:r>
            <a:endParaRPr lang="cs-CZ" b="1" dirty="0" smtClean="0">
              <a:effectLst/>
            </a:endParaRPr>
          </a:p>
          <a:p>
            <a:r>
              <a:rPr lang="cs-CZ" b="1" dirty="0" err="1" smtClean="0">
                <a:effectLst/>
              </a:rPr>
              <a:t>Capital</a:t>
            </a:r>
            <a:r>
              <a:rPr lang="cs-CZ" b="1" dirty="0" smtClean="0">
                <a:effectLst/>
              </a:rPr>
              <a:t>:			Ottawa</a:t>
            </a:r>
          </a:p>
          <a:p>
            <a:r>
              <a:rPr lang="cs-CZ" b="1" dirty="0" err="1" smtClean="0"/>
              <a:t>Admin</a:t>
            </a:r>
            <a:r>
              <a:rPr lang="cs-CZ" b="1" dirty="0" smtClean="0"/>
              <a:t>. </a:t>
            </a:r>
            <a:r>
              <a:rPr lang="cs-CZ" b="1" dirty="0" err="1" smtClean="0"/>
              <a:t>Division</a:t>
            </a:r>
            <a:r>
              <a:rPr lang="cs-CZ" b="1" dirty="0" smtClean="0"/>
              <a:t> :</a:t>
            </a:r>
            <a:r>
              <a:rPr lang="cs-CZ" b="1" dirty="0" smtClean="0"/>
              <a:t>	</a:t>
            </a:r>
            <a:r>
              <a:rPr lang="en-US" b="1" dirty="0" smtClean="0"/>
              <a:t>10 provinces and 3 territories</a:t>
            </a:r>
            <a:endParaRPr lang="cs-CZ" b="1" dirty="0" smtClean="0">
              <a:effectLst/>
            </a:endParaRPr>
          </a:p>
          <a:p>
            <a:r>
              <a:rPr lang="cs-CZ" b="1" dirty="0" err="1" smtClean="0"/>
              <a:t>Official</a:t>
            </a:r>
            <a:r>
              <a:rPr lang="cs-CZ" b="1" dirty="0" smtClean="0"/>
              <a:t> </a:t>
            </a:r>
            <a:r>
              <a:rPr lang="cs-CZ" b="1" dirty="0" err="1" smtClean="0"/>
              <a:t>language</a:t>
            </a:r>
            <a:r>
              <a:rPr lang="cs-CZ" b="1" dirty="0" smtClean="0"/>
              <a:t>:	</a:t>
            </a:r>
            <a:r>
              <a:rPr lang="cs-CZ" b="1" dirty="0" err="1" smtClean="0"/>
              <a:t>English</a:t>
            </a:r>
            <a:r>
              <a:rPr lang="cs-CZ" b="1" dirty="0" smtClean="0"/>
              <a:t>, </a:t>
            </a:r>
            <a:r>
              <a:rPr lang="cs-CZ" b="1" dirty="0" err="1" smtClean="0"/>
              <a:t>French</a:t>
            </a:r>
            <a:endParaRPr lang="cs-CZ" b="1" dirty="0" smtClean="0"/>
          </a:p>
          <a:p>
            <a:r>
              <a:rPr lang="cs-CZ" b="1" dirty="0" err="1" smtClean="0">
                <a:effectLst/>
              </a:rPr>
              <a:t>Currency</a:t>
            </a:r>
            <a:r>
              <a:rPr lang="cs-CZ" b="1" dirty="0" smtClean="0">
                <a:effectLst/>
              </a:rPr>
              <a:t>:			</a:t>
            </a:r>
            <a:r>
              <a:rPr lang="cs-CZ" b="1" dirty="0" err="1" smtClean="0">
                <a:effectLst/>
              </a:rPr>
              <a:t>Canadian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dollar</a:t>
            </a:r>
            <a:endParaRPr lang="cs-CZ" b="1" dirty="0" smtClean="0">
              <a:effectLst/>
            </a:endParaRPr>
          </a:p>
          <a:p>
            <a:r>
              <a:rPr lang="cs-CZ" b="1" dirty="0" err="1" smtClean="0"/>
              <a:t>Population</a:t>
            </a:r>
            <a:r>
              <a:rPr lang="cs-CZ" b="1" dirty="0" smtClean="0"/>
              <a:t>:		34,300,083 (</a:t>
            </a:r>
            <a:r>
              <a:rPr lang="cs-CZ" b="1" dirty="0" err="1" smtClean="0"/>
              <a:t>July</a:t>
            </a:r>
            <a:r>
              <a:rPr lang="cs-CZ" b="1" dirty="0" smtClean="0"/>
              <a:t> 2012 </a:t>
            </a:r>
            <a:r>
              <a:rPr lang="cs-CZ" b="1" dirty="0" err="1" smtClean="0"/>
              <a:t>est</a:t>
            </a:r>
            <a:r>
              <a:rPr lang="cs-CZ" b="1" dirty="0" smtClean="0"/>
              <a:t>.)</a:t>
            </a:r>
            <a:endParaRPr lang="cs-CZ" b="1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37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</a:rPr>
              <a:t>Canada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err="1" smtClean="0"/>
              <a:t>Largest</a:t>
            </a:r>
            <a:r>
              <a:rPr lang="cs-CZ" b="1" dirty="0" smtClean="0"/>
              <a:t> </a:t>
            </a:r>
            <a:r>
              <a:rPr lang="cs-CZ" b="1" dirty="0" err="1" smtClean="0"/>
              <a:t>cities</a:t>
            </a:r>
            <a:r>
              <a:rPr lang="cs-CZ" b="1" dirty="0" smtClean="0"/>
              <a:t>:		Toronto, Montreal, 					Vancouver, Ottawa, Calgary</a:t>
            </a:r>
          </a:p>
          <a:p>
            <a:r>
              <a:rPr lang="cs-CZ" b="1" dirty="0" err="1" smtClean="0"/>
              <a:t>Nat</a:t>
            </a:r>
            <a:r>
              <a:rPr lang="cs-CZ" b="1" dirty="0" smtClean="0"/>
              <a:t>. </a:t>
            </a:r>
            <a:r>
              <a:rPr lang="cs-CZ" b="1" dirty="0" err="1" smtClean="0"/>
              <a:t>resources</a:t>
            </a:r>
            <a:r>
              <a:rPr lang="cs-CZ" b="1" dirty="0" smtClean="0"/>
              <a:t>:		</a:t>
            </a:r>
            <a:r>
              <a:rPr lang="cs-CZ" b="1" dirty="0" err="1" smtClean="0"/>
              <a:t>Coal</a:t>
            </a:r>
            <a:r>
              <a:rPr lang="cs-CZ" b="1" dirty="0" smtClean="0"/>
              <a:t>, </a:t>
            </a:r>
            <a:r>
              <a:rPr lang="cs-CZ" b="1" dirty="0" err="1" smtClean="0"/>
              <a:t>oil</a:t>
            </a:r>
            <a:r>
              <a:rPr lang="cs-CZ" b="1" dirty="0" smtClean="0"/>
              <a:t>, </a:t>
            </a:r>
            <a:r>
              <a:rPr lang="cs-CZ" b="1" dirty="0" err="1" smtClean="0"/>
              <a:t>silver</a:t>
            </a:r>
            <a:r>
              <a:rPr lang="cs-CZ" b="1" dirty="0" smtClean="0"/>
              <a:t>, </a:t>
            </a:r>
            <a:r>
              <a:rPr lang="cs-CZ" b="1" dirty="0" err="1" smtClean="0"/>
              <a:t>gas</a:t>
            </a:r>
            <a:r>
              <a:rPr lang="cs-CZ" b="1" dirty="0" smtClean="0"/>
              <a:t>, </a:t>
            </a:r>
            <a:r>
              <a:rPr lang="cs-CZ" b="1" dirty="0" err="1" smtClean="0"/>
              <a:t>gold</a:t>
            </a:r>
            <a:r>
              <a:rPr lang="cs-CZ" b="1" dirty="0" smtClean="0"/>
              <a:t>, 				</a:t>
            </a:r>
            <a:r>
              <a:rPr lang="cs-CZ" b="1" dirty="0" err="1" smtClean="0"/>
              <a:t>copper</a:t>
            </a:r>
            <a:r>
              <a:rPr lang="cs-CZ" b="1" dirty="0" smtClean="0"/>
              <a:t>, </a:t>
            </a:r>
            <a:r>
              <a:rPr lang="cs-CZ" b="1" dirty="0" err="1" smtClean="0"/>
              <a:t>timber</a:t>
            </a:r>
            <a:r>
              <a:rPr lang="cs-CZ" b="1" dirty="0" smtClean="0"/>
              <a:t>, </a:t>
            </a:r>
            <a:r>
              <a:rPr lang="cs-CZ" b="1" dirty="0" err="1" smtClean="0"/>
              <a:t>diamonds</a:t>
            </a:r>
            <a:endParaRPr lang="cs-CZ" b="1" dirty="0"/>
          </a:p>
          <a:p>
            <a:r>
              <a:rPr lang="cs-CZ" b="1" dirty="0" err="1" smtClean="0"/>
              <a:t>Industries</a:t>
            </a:r>
            <a:r>
              <a:rPr lang="cs-CZ" b="1" dirty="0" smtClean="0"/>
              <a:t>:		</a:t>
            </a:r>
            <a:r>
              <a:rPr lang="cs-CZ" b="1" dirty="0" err="1" smtClean="0"/>
              <a:t>Chemicals</a:t>
            </a:r>
            <a:r>
              <a:rPr lang="cs-CZ" b="1" dirty="0" smtClean="0"/>
              <a:t>, </a:t>
            </a:r>
            <a:r>
              <a:rPr lang="cs-CZ" b="1" dirty="0" err="1" smtClean="0"/>
              <a:t>wood</a:t>
            </a:r>
            <a:r>
              <a:rPr lang="cs-CZ" b="1" dirty="0" smtClean="0"/>
              <a:t>, </a:t>
            </a:r>
            <a:r>
              <a:rPr lang="cs-CZ" b="1" dirty="0" err="1" smtClean="0"/>
              <a:t>paper</a:t>
            </a:r>
            <a:r>
              <a:rPr lang="cs-CZ" b="1" dirty="0" smtClean="0"/>
              <a:t>, 				</a:t>
            </a:r>
            <a:r>
              <a:rPr lang="cs-CZ" b="1" dirty="0" err="1" smtClean="0"/>
              <a:t>food</a:t>
            </a:r>
            <a:r>
              <a:rPr lang="cs-CZ" b="1" dirty="0" smtClean="0"/>
              <a:t>, </a:t>
            </a:r>
            <a:r>
              <a:rPr lang="cs-CZ" b="1" dirty="0" err="1" smtClean="0"/>
              <a:t>fish</a:t>
            </a:r>
            <a:r>
              <a:rPr lang="cs-CZ" b="1" dirty="0" smtClean="0"/>
              <a:t> </a:t>
            </a:r>
            <a:r>
              <a:rPr lang="cs-CZ" b="1" dirty="0" err="1" smtClean="0"/>
              <a:t>prods</a:t>
            </a:r>
            <a:endParaRPr lang="cs-CZ" b="1" dirty="0" smtClean="0"/>
          </a:p>
          <a:p>
            <a:r>
              <a:rPr lang="cs-CZ" b="1" dirty="0" err="1" smtClean="0"/>
              <a:t>Agriculture</a:t>
            </a:r>
            <a:r>
              <a:rPr lang="cs-CZ" b="1" dirty="0" smtClean="0"/>
              <a:t>:		</a:t>
            </a:r>
            <a:r>
              <a:rPr lang="en-US" b="1" dirty="0" smtClean="0"/>
              <a:t>cereals, potatoes, </a:t>
            </a:r>
            <a:r>
              <a:rPr lang="cs-CZ" b="1" dirty="0" err="1" smtClean="0"/>
              <a:t>corn</a:t>
            </a:r>
            <a:r>
              <a:rPr lang="en-US" b="1" dirty="0" smtClean="0"/>
              <a:t>, </a:t>
            </a:r>
            <a:r>
              <a:rPr lang="cs-CZ" b="1" dirty="0" smtClean="0"/>
              <a:t>				</a:t>
            </a:r>
            <a:r>
              <a:rPr lang="en-US" b="1" dirty="0" smtClean="0"/>
              <a:t>vegetables</a:t>
            </a:r>
            <a:r>
              <a:rPr lang="cs-CZ" b="1" dirty="0" smtClean="0"/>
              <a:t>,</a:t>
            </a:r>
            <a:r>
              <a:rPr lang="en-US" b="1" dirty="0" smtClean="0"/>
              <a:t> cattle,  fish</a:t>
            </a:r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1F497D">
                    <a:lumMod val="75000"/>
                  </a:srgbClr>
                </a:solidFill>
              </a:rPr>
              <a:t>Canada</a:t>
            </a:r>
            <a:endParaRPr lang="cs-CZ" dirty="0"/>
          </a:p>
        </p:txBody>
      </p:sp>
      <p:pic>
        <p:nvPicPr>
          <p:cNvPr id="2052" name="Picture 4" descr="https://www.cia.gov/library/publications/the-world-factbook/graphics/maps/large/ca-map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159" y="1844824"/>
            <a:ext cx="8159574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1F497D">
                    <a:lumMod val="75000"/>
                  </a:srgbClr>
                </a:solidFill>
              </a:rPr>
              <a:t>Canada</a:t>
            </a:r>
            <a:endParaRPr lang="cs-CZ" dirty="0"/>
          </a:p>
        </p:txBody>
      </p:sp>
      <p:pic>
        <p:nvPicPr>
          <p:cNvPr id="1026" name="Picture 2" descr="Soubor:OttawaColl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196752"/>
            <a:ext cx="3202685" cy="472514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75856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Ottawa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1F497D">
                    <a:lumMod val="75000"/>
                  </a:srgbClr>
                </a:solidFill>
              </a:rPr>
              <a:t>Canada</a:t>
            </a:r>
            <a:endParaRPr lang="cs-CZ" dirty="0"/>
          </a:p>
        </p:txBody>
      </p:sp>
      <p:pic>
        <p:nvPicPr>
          <p:cNvPr id="19458" name="Picture 2" descr="Soubor:Toronto - ON - Skyline bei Nac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971928" cy="488906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75856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Toronto city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1F497D">
                    <a:lumMod val="75000"/>
                  </a:srgbClr>
                </a:solidFill>
              </a:rPr>
              <a:t>Canada</a:t>
            </a:r>
            <a:endParaRPr lang="cs-CZ" dirty="0"/>
          </a:p>
        </p:txBody>
      </p:sp>
      <p:pic>
        <p:nvPicPr>
          <p:cNvPr id="20482" name="Picture 2" descr="File:Niagara35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96752"/>
            <a:ext cx="6395864" cy="479689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75856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Niagara </a:t>
            </a:r>
            <a:r>
              <a:rPr lang="cs-CZ" dirty="0" err="1" smtClean="0"/>
              <a:t>falls</a:t>
            </a:r>
            <a:r>
              <a:rPr lang="cs-CZ" dirty="0" smtClean="0"/>
              <a:t>, </a:t>
            </a:r>
            <a:r>
              <a:rPr lang="cs-CZ" dirty="0" err="1" smtClean="0"/>
              <a:t>Canada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https://www.cia.gov/library/publications/the-world-factbook/graphics/maps/large/ca-map.gif</a:t>
            </a:r>
          </a:p>
          <a:p>
            <a:r>
              <a:rPr lang="cs-CZ" dirty="0" smtClean="0"/>
              <a:t>http://upload.wikimedia.org/wikipedia/commons/thumb/c/cc/OttawaCollage.png/406px-OttawaCollage.png</a:t>
            </a:r>
          </a:p>
          <a:p>
            <a:r>
              <a:rPr lang="cs-CZ" dirty="0" smtClean="0"/>
              <a:t>http://upload.wikimedia.org/wikipedia/commons/thumb/4/4c/Toronto_-_ON_-_Skyline_bei_Nacht.jpg/800px-Toronto_-_ON_-_Skyline_bei_Nacht.jpg</a:t>
            </a:r>
          </a:p>
          <a:p>
            <a:r>
              <a:rPr lang="cs-CZ" dirty="0" smtClean="0"/>
              <a:t>http://upload.wikimedia.org/wikipedia/commons/thumb/4/4c/Niagara3573.jpg/800px-Niagara3573.jpg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1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106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Canada</vt:lpstr>
      <vt:lpstr>Canada</vt:lpstr>
      <vt:lpstr>Canada</vt:lpstr>
      <vt:lpstr>Canada</vt:lpstr>
      <vt:lpstr>Canada</vt:lpstr>
      <vt:lpstr>Canada</vt:lpstr>
      <vt:lpstr>Zdroje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u310</cp:lastModifiedBy>
  <cp:revision>19</cp:revision>
  <dcterms:created xsi:type="dcterms:W3CDTF">2012-10-29T06:53:22Z</dcterms:created>
  <dcterms:modified xsi:type="dcterms:W3CDTF">2013-04-04T07:57:00Z</dcterms:modified>
</cp:coreProperties>
</file>