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37000" r="-3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9189829"/>
              </p:ext>
            </p:extLst>
          </p:nvPr>
        </p:nvGraphicFramePr>
        <p:xfrm>
          <a:off x="827584" y="1484784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VY_3_INOVACE_ANJ7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Anglicky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Nový Zéland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6.11.2012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Anglicky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5784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Location</a:t>
            </a:r>
            <a:r>
              <a:rPr lang="cs-CZ" b="1" dirty="0" smtClean="0"/>
              <a:t>:			</a:t>
            </a:r>
            <a:r>
              <a:rPr lang="en-US" b="1" dirty="0" smtClean="0"/>
              <a:t>Oceania, islands in the </a:t>
            </a:r>
            <a:r>
              <a:rPr lang="cs-CZ" b="1" dirty="0" smtClean="0"/>
              <a:t>						</a:t>
            </a:r>
            <a:r>
              <a:rPr lang="en-US" b="1" dirty="0" smtClean="0"/>
              <a:t>South</a:t>
            </a:r>
            <a:r>
              <a:rPr lang="cs-CZ" b="1" dirty="0" err="1" smtClean="0"/>
              <a:t>ern</a:t>
            </a:r>
            <a:r>
              <a:rPr lang="en-US" b="1" dirty="0" smtClean="0"/>
              <a:t> </a:t>
            </a:r>
            <a:r>
              <a:rPr lang="en-US" b="1" dirty="0" smtClean="0"/>
              <a:t>Pacific Ocean, </a:t>
            </a:r>
            <a:r>
              <a:rPr lang="cs-CZ" b="1" dirty="0" smtClean="0"/>
              <a:t>					</a:t>
            </a:r>
            <a:r>
              <a:rPr lang="en-US" b="1" dirty="0" smtClean="0"/>
              <a:t>south</a:t>
            </a:r>
            <a:r>
              <a:rPr lang="cs-CZ" b="1" dirty="0" smtClean="0"/>
              <a:t>-</a:t>
            </a:r>
            <a:r>
              <a:rPr lang="en-US" b="1" dirty="0" smtClean="0"/>
              <a:t>east </a:t>
            </a:r>
            <a:r>
              <a:rPr lang="en-US" b="1" dirty="0" smtClean="0"/>
              <a:t>of Australia</a:t>
            </a:r>
            <a:endParaRPr lang="cs-CZ" b="1" dirty="0" smtClean="0"/>
          </a:p>
          <a:p>
            <a:r>
              <a:rPr lang="cs-CZ" b="1" dirty="0" err="1" smtClean="0"/>
              <a:t>Highest</a:t>
            </a:r>
            <a:r>
              <a:rPr lang="cs-CZ" b="1" dirty="0" smtClean="0"/>
              <a:t> point:		</a:t>
            </a:r>
            <a:r>
              <a:rPr lang="cs-CZ" b="1" dirty="0" err="1" smtClean="0"/>
              <a:t>Aoraki</a:t>
            </a:r>
            <a:r>
              <a:rPr lang="cs-CZ" b="1" dirty="0" smtClean="0"/>
              <a:t>-Mount </a:t>
            </a:r>
            <a:r>
              <a:rPr lang="cs-CZ" b="1" dirty="0" err="1" smtClean="0"/>
              <a:t>Cook</a:t>
            </a:r>
            <a:r>
              <a:rPr lang="cs-CZ" b="1" dirty="0" smtClean="0"/>
              <a:t> 3,754 m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Head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of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state</a:t>
            </a:r>
            <a:r>
              <a:rPr lang="cs-CZ" b="1" dirty="0" smtClean="0">
                <a:effectLst/>
              </a:rPr>
              <a:t>:		</a:t>
            </a:r>
            <a:r>
              <a:rPr lang="cs-CZ" b="1" dirty="0" err="1" smtClean="0">
                <a:effectLst/>
              </a:rPr>
              <a:t>Engl</a:t>
            </a:r>
            <a:r>
              <a:rPr lang="cs-CZ" b="1" dirty="0" err="1" smtClean="0"/>
              <a:t>ish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Queen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Capital</a:t>
            </a:r>
            <a:r>
              <a:rPr lang="cs-CZ" b="1" dirty="0" smtClean="0">
                <a:effectLst/>
              </a:rPr>
              <a:t>:			Wellington</a:t>
            </a:r>
          </a:p>
          <a:p>
            <a:r>
              <a:rPr lang="cs-CZ" b="1" dirty="0" err="1" smtClean="0"/>
              <a:t>Admin</a:t>
            </a:r>
            <a:r>
              <a:rPr lang="cs-CZ" b="1" dirty="0" smtClean="0"/>
              <a:t>. </a:t>
            </a:r>
            <a:r>
              <a:rPr lang="cs-CZ" b="1" dirty="0" err="1" smtClean="0"/>
              <a:t>Divisions</a:t>
            </a:r>
            <a:r>
              <a:rPr lang="cs-CZ" b="1" dirty="0" smtClean="0"/>
              <a:t>:	</a:t>
            </a:r>
            <a:r>
              <a:rPr lang="en-US" b="1" dirty="0" smtClean="0"/>
              <a:t>16 regions and 1 territory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Official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r>
              <a:rPr lang="cs-CZ" b="1" dirty="0" smtClean="0"/>
              <a:t>:	</a:t>
            </a:r>
            <a:r>
              <a:rPr lang="cs-CZ" b="1" dirty="0" err="1" smtClean="0"/>
              <a:t>English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Currency</a:t>
            </a:r>
            <a:r>
              <a:rPr lang="cs-CZ" b="1" dirty="0" smtClean="0">
                <a:effectLst/>
              </a:rPr>
              <a:t>:		</a:t>
            </a:r>
            <a:r>
              <a:rPr lang="cs-CZ" b="1" dirty="0" smtClean="0">
                <a:effectLst/>
              </a:rPr>
              <a:t>New </a:t>
            </a:r>
            <a:r>
              <a:rPr lang="cs-CZ" b="1" dirty="0" err="1" smtClean="0">
                <a:effectLst/>
              </a:rPr>
              <a:t>Zealand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/>
              <a:t>d</a:t>
            </a:r>
            <a:r>
              <a:rPr lang="cs-CZ" b="1" dirty="0" err="1" smtClean="0">
                <a:effectLst/>
              </a:rPr>
              <a:t>ollar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4,327,944 (</a:t>
            </a:r>
            <a:r>
              <a:rPr lang="cs-CZ" b="1" dirty="0" err="1" smtClean="0"/>
              <a:t>July</a:t>
            </a:r>
            <a:r>
              <a:rPr lang="cs-CZ" b="1" dirty="0" smtClean="0"/>
              <a:t> 2012 </a:t>
            </a:r>
            <a:r>
              <a:rPr lang="cs-CZ" b="1" dirty="0" err="1" smtClean="0"/>
              <a:t>est</a:t>
            </a:r>
            <a:r>
              <a:rPr lang="cs-CZ" b="1" dirty="0" smtClean="0"/>
              <a:t>.)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err="1" smtClean="0"/>
              <a:t>Largest</a:t>
            </a:r>
            <a:r>
              <a:rPr lang="cs-CZ" b="1" dirty="0" smtClean="0"/>
              <a:t> </a:t>
            </a:r>
            <a:r>
              <a:rPr lang="cs-CZ" b="1" dirty="0" err="1" smtClean="0"/>
              <a:t>cities</a:t>
            </a:r>
            <a:r>
              <a:rPr lang="cs-CZ" b="1" dirty="0" smtClean="0"/>
              <a:t>:		Wellington, </a:t>
            </a:r>
            <a:r>
              <a:rPr lang="cs-CZ" b="1" dirty="0" err="1" smtClean="0"/>
              <a:t>Auckland</a:t>
            </a:r>
            <a:r>
              <a:rPr lang="cs-CZ" b="1" dirty="0" smtClean="0"/>
              <a:t>, 					</a:t>
            </a:r>
            <a:r>
              <a:rPr lang="cs-CZ" b="1" dirty="0" err="1" smtClean="0"/>
              <a:t>Christchurch</a:t>
            </a:r>
            <a:endParaRPr lang="cs-CZ" b="1" dirty="0" smtClean="0"/>
          </a:p>
          <a:p>
            <a:r>
              <a:rPr lang="cs-CZ" b="1" dirty="0" err="1" smtClean="0"/>
              <a:t>Nat</a:t>
            </a:r>
            <a:r>
              <a:rPr lang="cs-CZ" b="1" dirty="0" smtClean="0"/>
              <a:t>. </a:t>
            </a:r>
            <a:r>
              <a:rPr lang="cs-CZ" b="1" dirty="0" err="1" smtClean="0"/>
              <a:t>resources</a:t>
            </a:r>
            <a:r>
              <a:rPr lang="cs-CZ" b="1" dirty="0" smtClean="0"/>
              <a:t>:		</a:t>
            </a:r>
            <a:r>
              <a:rPr lang="en-US" b="1" dirty="0" smtClean="0"/>
              <a:t>natural gas, iron ore, sand, </a:t>
            </a:r>
            <a:r>
              <a:rPr lang="cs-CZ" b="1" dirty="0" smtClean="0"/>
              <a:t>				</a:t>
            </a:r>
            <a:r>
              <a:rPr lang="en-US" b="1" dirty="0" smtClean="0"/>
              <a:t>coal, timber, hydropower, </a:t>
            </a:r>
            <a:r>
              <a:rPr lang="cs-CZ" b="1" dirty="0" smtClean="0"/>
              <a:t>				</a:t>
            </a:r>
            <a:r>
              <a:rPr lang="en-US" b="1" dirty="0" smtClean="0"/>
              <a:t>gold, limestone</a:t>
            </a:r>
            <a:endParaRPr lang="cs-CZ" b="1" dirty="0"/>
          </a:p>
          <a:p>
            <a:r>
              <a:rPr lang="cs-CZ" b="1" dirty="0" err="1" smtClean="0"/>
              <a:t>Industries</a:t>
            </a:r>
            <a:r>
              <a:rPr lang="cs-CZ" b="1" dirty="0" smtClean="0"/>
              <a:t>:		</a:t>
            </a:r>
            <a:r>
              <a:rPr lang="en-US" b="1" dirty="0" smtClean="0"/>
              <a:t>food processing, wood and </a:t>
            </a:r>
            <a:r>
              <a:rPr lang="cs-CZ" b="1" dirty="0" smtClean="0"/>
              <a:t>				</a:t>
            </a:r>
            <a:r>
              <a:rPr lang="en-US" b="1" dirty="0" smtClean="0"/>
              <a:t>paper, textiles, machinery, </a:t>
            </a:r>
            <a:r>
              <a:rPr lang="cs-CZ" b="1" dirty="0" smtClean="0"/>
              <a:t>				</a:t>
            </a:r>
            <a:r>
              <a:rPr lang="en-US" b="1" dirty="0" smtClean="0"/>
              <a:t>transportation equipment, </a:t>
            </a:r>
            <a:r>
              <a:rPr lang="cs-CZ" b="1" dirty="0" smtClean="0"/>
              <a:t>				</a:t>
            </a:r>
            <a:r>
              <a:rPr lang="en-US" b="1" dirty="0" smtClean="0"/>
              <a:t>banking and insurance, </a:t>
            </a:r>
            <a:r>
              <a:rPr lang="cs-CZ" b="1" dirty="0" smtClean="0"/>
              <a:t>					</a:t>
            </a:r>
            <a:r>
              <a:rPr lang="en-US" b="1" dirty="0" smtClean="0"/>
              <a:t>tourism, mining</a:t>
            </a:r>
            <a:endParaRPr lang="cs-CZ" b="1" dirty="0" smtClean="0"/>
          </a:p>
          <a:p>
            <a:r>
              <a:rPr lang="cs-CZ" b="1" dirty="0" err="1" smtClean="0"/>
              <a:t>Agriculture</a:t>
            </a:r>
            <a:r>
              <a:rPr lang="cs-CZ" b="1" dirty="0" smtClean="0"/>
              <a:t>:		</a:t>
            </a:r>
            <a:r>
              <a:rPr lang="en-US" b="1" dirty="0" smtClean="0"/>
              <a:t>dairy products, lamb and </a:t>
            </a:r>
            <a:r>
              <a:rPr lang="cs-CZ" b="1" dirty="0" smtClean="0"/>
              <a:t>					</a:t>
            </a:r>
            <a:r>
              <a:rPr lang="en-US" b="1" dirty="0" smtClean="0"/>
              <a:t>mutton; wheat, barley, </a:t>
            </a:r>
            <a:r>
              <a:rPr lang="cs-CZ" b="1" dirty="0" smtClean="0"/>
              <a:t>					</a:t>
            </a:r>
            <a:r>
              <a:rPr lang="en-US" b="1" dirty="0" smtClean="0"/>
              <a:t>potatoes, pulses, fruits, </a:t>
            </a:r>
            <a:r>
              <a:rPr lang="cs-CZ" b="1" smtClean="0"/>
              <a:t>					</a:t>
            </a:r>
            <a:r>
              <a:rPr lang="en-US" b="1" smtClean="0"/>
              <a:t>vegetables</a:t>
            </a:r>
            <a:r>
              <a:rPr lang="en-US" b="1" dirty="0" smtClean="0"/>
              <a:t>; wool, beef; fish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dirty="0"/>
          </a:p>
        </p:txBody>
      </p:sp>
      <p:pic>
        <p:nvPicPr>
          <p:cNvPr id="2052" name="Picture 4" descr="https://www.cia.gov/library/publications/the-world-factbook/graphics/maps/large/nz-map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268760"/>
            <a:ext cx="2592287" cy="5413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Soubor:Aoraki-Mount Cook from Hooker Valle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12776"/>
            <a:ext cx="6863098" cy="455538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75856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Mount </a:t>
            </a:r>
            <a:r>
              <a:rPr lang="cs-CZ" dirty="0" err="1" smtClean="0"/>
              <a:t>Cook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New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Zealand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9458" name="Picture 2" descr="Soubor:Miramar Peninsula aeri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240693" cy="46805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75856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Wellington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https://www.cia.gov/library/publications/the-world-factbook/graphics/maps/large/nz-map.gif</a:t>
            </a:r>
          </a:p>
          <a:p>
            <a:r>
              <a:rPr lang="cs-CZ" dirty="0" smtClean="0"/>
              <a:t>http://upload.wikimedia.org/wikipedia/commons/thumb/2/29/Aoraki-Mount_Cook_from_Hooker_Valley.jpg/800px-Aoraki-Mount_Cook_from_Hooker_Valley.jpg</a:t>
            </a:r>
          </a:p>
          <a:p>
            <a:r>
              <a:rPr lang="cs-CZ" smtClean="0"/>
              <a:t>http://upload.wikimedia.org/wikipedia/commons/thumb/3/30/Miramar_Peninsula_aerial.jpg/800px-Miramar_Peninsula_aerial.jpg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96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New Zealand</vt:lpstr>
      <vt:lpstr>New Zealand</vt:lpstr>
      <vt:lpstr>New Zealand</vt:lpstr>
      <vt:lpstr>New Zealand</vt:lpstr>
      <vt:lpstr>New Zealand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20</cp:revision>
  <dcterms:created xsi:type="dcterms:W3CDTF">2012-10-29T06:53:22Z</dcterms:created>
  <dcterms:modified xsi:type="dcterms:W3CDTF">2013-04-04T08:07:26Z</dcterms:modified>
</cp:coreProperties>
</file>