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6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8092748"/>
              </p:ext>
            </p:extLst>
          </p:nvPr>
        </p:nvGraphicFramePr>
        <p:xfrm>
          <a:off x="899592" y="1412776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Moje město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Moje město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11.11.2012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Moje město,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DIGITÁLNÍ</a:t>
            </a:r>
            <a:r>
              <a:rPr lang="cs-CZ" b="1" dirty="0" smtClean="0"/>
              <a:t> </a:t>
            </a:r>
            <a:r>
              <a:rPr lang="cs-CZ" sz="3200" b="1" dirty="0" smtClean="0"/>
              <a:t>UČEBNÍ MATERIÁL</a:t>
            </a:r>
            <a:endParaRPr lang="cs-CZ" b="1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19672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8880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Meine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Stadt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256584"/>
          </a:xfrm>
        </p:spPr>
        <p:txBody>
          <a:bodyPr>
            <a:no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Stadt</a:t>
            </a:r>
            <a:r>
              <a:rPr lang="cs-CZ" sz="2400" dirty="0" smtClean="0"/>
              <a:t> Most </a:t>
            </a:r>
            <a:r>
              <a:rPr lang="cs-CZ" sz="2400" dirty="0" err="1" smtClean="0"/>
              <a:t>befindet</a:t>
            </a:r>
            <a:r>
              <a:rPr lang="cs-CZ" sz="2400" dirty="0" smtClean="0"/>
              <a:t> </a:t>
            </a:r>
            <a:r>
              <a:rPr lang="cs-CZ" sz="2400" dirty="0" err="1" smtClean="0"/>
              <a:t>sich</a:t>
            </a:r>
            <a:r>
              <a:rPr lang="cs-CZ" sz="2400" dirty="0" smtClean="0"/>
              <a:t> in </a:t>
            </a:r>
            <a:r>
              <a:rPr lang="cs-CZ" sz="2400" dirty="0" err="1" smtClean="0"/>
              <a:t>Nordböhmen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</a:t>
            </a:r>
            <a:r>
              <a:rPr lang="cs-CZ" sz="2400" dirty="0" err="1" smtClean="0"/>
              <a:t>Stadt</a:t>
            </a:r>
            <a:r>
              <a:rPr lang="cs-CZ" sz="2400" dirty="0" smtClean="0"/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cca.70000 </a:t>
            </a:r>
            <a:r>
              <a:rPr lang="cs-CZ" sz="2400" dirty="0" err="1" smtClean="0"/>
              <a:t>Einwohner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Die alte </a:t>
            </a:r>
            <a:r>
              <a:rPr lang="cs-CZ" sz="2400" dirty="0" err="1" smtClean="0"/>
              <a:t>Stadt</a:t>
            </a:r>
            <a:r>
              <a:rPr lang="cs-CZ" sz="2400" dirty="0" smtClean="0"/>
              <a:t> Most </a:t>
            </a:r>
            <a:r>
              <a:rPr lang="cs-CZ" sz="2400" dirty="0" err="1" smtClean="0"/>
              <a:t>musste</a:t>
            </a:r>
            <a:r>
              <a:rPr lang="cs-CZ" sz="2400" dirty="0" smtClean="0"/>
              <a:t> </a:t>
            </a:r>
            <a:r>
              <a:rPr lang="cs-CZ" sz="2400" dirty="0" err="1" smtClean="0"/>
              <a:t>wegen</a:t>
            </a:r>
            <a:r>
              <a:rPr lang="cs-CZ" sz="2400" dirty="0" smtClean="0"/>
              <a:t> </a:t>
            </a:r>
            <a:r>
              <a:rPr lang="cs-CZ" sz="2400" dirty="0" err="1" smtClean="0"/>
              <a:t>Bergbau</a:t>
            </a:r>
            <a:r>
              <a:rPr lang="cs-CZ" sz="2400" dirty="0" smtClean="0"/>
              <a:t> /</a:t>
            </a:r>
            <a:r>
              <a:rPr lang="cs-CZ" sz="2400" dirty="0" err="1" smtClean="0"/>
              <a:t>Braunkohle</a:t>
            </a:r>
            <a:r>
              <a:rPr lang="cs-CZ" sz="2400" dirty="0" smtClean="0"/>
              <a:t>/ </a:t>
            </a:r>
            <a:r>
              <a:rPr lang="cs-CZ" sz="2400" dirty="0" err="1" smtClean="0"/>
              <a:t>verschwinden</a:t>
            </a:r>
            <a:r>
              <a:rPr lang="cs-CZ" sz="2400" dirty="0" smtClean="0"/>
              <a:t>.</a:t>
            </a:r>
          </a:p>
          <a:p>
            <a:r>
              <a:rPr lang="en-US" sz="2400" dirty="0" smtClean="0"/>
              <a:t>Most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Sehenswürdigkeiten</a:t>
            </a:r>
            <a:r>
              <a:rPr lang="cs-CZ" sz="2400" dirty="0" smtClean="0"/>
              <a:t>. </a:t>
            </a:r>
            <a:r>
              <a:rPr lang="en-US" sz="2400" dirty="0" smtClean="0"/>
              <a:t> </a:t>
            </a:r>
            <a:r>
              <a:rPr lang="cs-CZ" sz="2400" dirty="0" err="1" smtClean="0"/>
              <a:t>Aus</a:t>
            </a:r>
            <a:r>
              <a:rPr lang="cs-CZ" sz="2400" dirty="0" smtClean="0"/>
              <a:t> den </a:t>
            </a:r>
            <a:r>
              <a:rPr lang="cs-CZ" sz="2400" dirty="0" err="1"/>
              <a:t>w</a:t>
            </a:r>
            <a:r>
              <a:rPr lang="cs-CZ" sz="2400" dirty="0" err="1" smtClean="0"/>
              <a:t>ichtigsten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vor </a:t>
            </a:r>
            <a:r>
              <a:rPr lang="cs-CZ" sz="2400" dirty="0" err="1" smtClean="0"/>
              <a:t>allem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Burg</a:t>
            </a:r>
            <a:r>
              <a:rPr lang="cs-CZ" sz="2400" dirty="0" smtClean="0"/>
              <a:t> Hněvín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Kirche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umgezogen</a:t>
            </a:r>
            <a:r>
              <a:rPr lang="cs-CZ" sz="2400" dirty="0" smtClean="0"/>
              <a:t> </a:t>
            </a:r>
            <a:r>
              <a:rPr lang="cs-CZ" sz="2400" dirty="0" err="1" smtClean="0"/>
              <a:t>wurde</a:t>
            </a:r>
            <a:r>
              <a:rPr lang="en-US" sz="2400" dirty="0" smtClean="0"/>
              <a:t>. </a:t>
            </a:r>
            <a:r>
              <a:rPr lang="cs-CZ" sz="2400" dirty="0" smtClean="0"/>
              <a:t>Es </a:t>
            </a:r>
            <a:r>
              <a:rPr lang="cs-CZ" sz="2400" dirty="0" err="1" smtClean="0"/>
              <a:t>gibt</a:t>
            </a:r>
            <a:r>
              <a:rPr lang="cs-CZ" sz="2400" dirty="0" smtClean="0"/>
              <a:t>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andere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interessate</a:t>
            </a:r>
            <a:r>
              <a:rPr lang="cs-CZ" sz="2400" dirty="0" smtClean="0"/>
              <a:t> </a:t>
            </a:r>
            <a:r>
              <a:rPr lang="cs-CZ" sz="2400" dirty="0" err="1" smtClean="0"/>
              <a:t>Plätze</a:t>
            </a:r>
            <a:r>
              <a:rPr lang="en-US" sz="2400" dirty="0" smtClean="0"/>
              <a:t>: </a:t>
            </a:r>
            <a:r>
              <a:rPr lang="cs-CZ" sz="2400" dirty="0" smtClean="0"/>
              <a:t>P</a:t>
            </a:r>
            <a:r>
              <a:rPr lang="en-US" sz="2400" dirty="0" err="1" smtClean="0"/>
              <a:t>lanetarium</a:t>
            </a:r>
            <a:r>
              <a:rPr lang="en-US" sz="2400" dirty="0" smtClean="0"/>
              <a:t>,  </a:t>
            </a:r>
            <a:r>
              <a:rPr lang="cs-CZ" sz="2400" dirty="0" smtClean="0"/>
              <a:t>A</a:t>
            </a:r>
            <a:r>
              <a:rPr lang="en-US" sz="2400" dirty="0" err="1" smtClean="0"/>
              <a:t>utodrom</a:t>
            </a:r>
            <a:r>
              <a:rPr lang="en-US" sz="2400" dirty="0" smtClean="0"/>
              <a:t>, </a:t>
            </a:r>
            <a:r>
              <a:rPr lang="cs-CZ" sz="2400" dirty="0" smtClean="0"/>
              <a:t> A</a:t>
            </a:r>
            <a:r>
              <a:rPr lang="en-US" sz="2400" dirty="0" err="1" smtClean="0"/>
              <a:t>quadrom</a:t>
            </a:r>
            <a:r>
              <a:rPr lang="cs-CZ" sz="2400" dirty="0" smtClean="0"/>
              <a:t> </a:t>
            </a:r>
            <a:r>
              <a:rPr lang="en-US" sz="2400" dirty="0" smtClean="0"/>
              <a:t>o</a:t>
            </a:r>
            <a:r>
              <a:rPr lang="cs-CZ" sz="2400" dirty="0" smtClean="0"/>
              <a:t>de</a:t>
            </a:r>
            <a:r>
              <a:rPr lang="en-US" sz="2400" dirty="0" smtClean="0"/>
              <a:t>r </a:t>
            </a:r>
            <a:r>
              <a:rPr lang="cs-CZ" sz="2400" dirty="0" err="1" smtClean="0"/>
              <a:t>Hippodrom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568952" cy="5472608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Aussehen</a:t>
            </a:r>
            <a:r>
              <a:rPr lang="cs-CZ" sz="2400" dirty="0" smtClean="0"/>
              <a:t> von Most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bisschen</a:t>
            </a:r>
            <a:r>
              <a:rPr lang="cs-CZ" sz="2400" dirty="0" smtClean="0"/>
              <a:t> </a:t>
            </a:r>
            <a:r>
              <a:rPr lang="cs-CZ" sz="2400" dirty="0" err="1" smtClean="0"/>
              <a:t>depressiv</a:t>
            </a:r>
            <a:r>
              <a:rPr lang="cs-CZ" sz="2400" dirty="0" smtClean="0"/>
              <a:t>.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hier</a:t>
            </a:r>
            <a:r>
              <a:rPr lang="cs-CZ" sz="2400" dirty="0" smtClean="0"/>
              <a:t> </a:t>
            </a:r>
            <a:r>
              <a:rPr lang="cs-CZ" sz="2400" dirty="0" err="1" smtClean="0"/>
              <a:t>kann</a:t>
            </a:r>
            <a:r>
              <a:rPr lang="cs-CZ" sz="2400" dirty="0" smtClean="0"/>
              <a:t> man </a:t>
            </a:r>
            <a:r>
              <a:rPr lang="cs-CZ" sz="2400" dirty="0" err="1" smtClean="0"/>
              <a:t>interessante</a:t>
            </a:r>
            <a:r>
              <a:rPr lang="cs-CZ" sz="2400" dirty="0" smtClean="0"/>
              <a:t> </a:t>
            </a:r>
            <a:r>
              <a:rPr lang="cs-CZ" sz="2400" dirty="0" err="1" smtClean="0"/>
              <a:t>Gebäude</a:t>
            </a:r>
            <a:r>
              <a:rPr lang="cs-CZ" sz="2400" dirty="0" smtClean="0"/>
              <a:t> </a:t>
            </a:r>
            <a:r>
              <a:rPr lang="cs-CZ" sz="2400" dirty="0" err="1" smtClean="0"/>
              <a:t>finden</a:t>
            </a:r>
            <a:r>
              <a:rPr lang="cs-CZ" sz="2400" dirty="0" smtClean="0"/>
              <a:t> </a:t>
            </a:r>
            <a:r>
              <a:rPr lang="cs-CZ" sz="2400" dirty="0" err="1" smtClean="0"/>
              <a:t>zBsp</a:t>
            </a:r>
            <a:r>
              <a:rPr lang="cs-CZ" sz="2400" dirty="0" smtClean="0"/>
              <a:t>. </a:t>
            </a:r>
            <a:r>
              <a:rPr lang="cs-CZ" sz="2400" dirty="0" err="1" smtClean="0"/>
              <a:t>Stadtheater</a:t>
            </a:r>
            <a:r>
              <a:rPr lang="cs-CZ" sz="2400" dirty="0" smtClean="0"/>
              <a:t> </a:t>
            </a:r>
            <a:r>
              <a:rPr lang="cs-CZ" sz="2400" dirty="0" smtClean="0"/>
              <a:t>oder </a:t>
            </a:r>
            <a:r>
              <a:rPr lang="cs-CZ" sz="2400" dirty="0" err="1" smtClean="0"/>
              <a:t>tschechische</a:t>
            </a:r>
            <a:r>
              <a:rPr lang="cs-CZ" sz="2400" dirty="0" smtClean="0"/>
              <a:t> </a:t>
            </a:r>
            <a:r>
              <a:rPr lang="cs-CZ" sz="2400" dirty="0" err="1" smtClean="0"/>
              <a:t>Sparrkasse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r>
              <a:rPr lang="cs-CZ" sz="2400" dirty="0" smtClean="0"/>
              <a:t>Most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Stadt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entwickeltem</a:t>
            </a:r>
            <a:r>
              <a:rPr lang="cs-CZ" sz="2400" dirty="0" smtClean="0"/>
              <a:t> </a:t>
            </a:r>
            <a:r>
              <a:rPr lang="cs-CZ" sz="2400" dirty="0" err="1" smtClean="0"/>
              <a:t>Verkehrssystem</a:t>
            </a:r>
            <a:r>
              <a:rPr lang="cs-CZ" sz="2400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err="1" smtClean="0"/>
              <a:t>Züge</a:t>
            </a:r>
            <a:r>
              <a:rPr lang="cs-CZ" sz="2400" dirty="0" smtClean="0"/>
              <a:t>, </a:t>
            </a:r>
            <a:r>
              <a:rPr lang="cs-CZ" sz="2400" dirty="0" err="1" smtClean="0"/>
              <a:t>Busse</a:t>
            </a:r>
            <a:r>
              <a:rPr lang="cs-CZ" sz="2400" dirty="0" smtClean="0"/>
              <a:t>, </a:t>
            </a:r>
            <a:r>
              <a:rPr lang="cs-CZ" sz="2400" dirty="0" err="1" smtClean="0"/>
              <a:t>Strassenbahnen</a:t>
            </a:r>
            <a:r>
              <a:rPr lang="cs-CZ" sz="2400" dirty="0" smtClean="0"/>
              <a:t>…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Most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Kohlenzentrum</a:t>
            </a:r>
            <a:r>
              <a:rPr lang="cs-CZ" sz="2400" dirty="0" smtClean="0"/>
              <a:t> der Region 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Meine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Stadt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59832" y="630932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Hněvín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Meine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lumMod val="7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Stadt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lumMod val="7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098" name="Picture 2" descr="File:Hnevin lookout t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412776"/>
            <a:ext cx="3270052" cy="48245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Meine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Stadt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6093296"/>
            <a:ext cx="5328592" cy="42150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smtClean="0"/>
              <a:t>Die </a:t>
            </a:r>
            <a:r>
              <a:rPr lang="cs-CZ" sz="2000" dirty="0" err="1" smtClean="0"/>
              <a:t>letzte</a:t>
            </a:r>
            <a:r>
              <a:rPr lang="cs-CZ" sz="2000" dirty="0" smtClean="0"/>
              <a:t> </a:t>
            </a:r>
            <a:r>
              <a:rPr lang="cs-CZ" sz="2000" dirty="0" err="1" smtClean="0"/>
              <a:t>Strasse</a:t>
            </a:r>
            <a:r>
              <a:rPr lang="cs-CZ" sz="2000" dirty="0" smtClean="0"/>
              <a:t> der </a:t>
            </a:r>
            <a:r>
              <a:rPr lang="cs-CZ" sz="2000" dirty="0" err="1" smtClean="0"/>
              <a:t>alten</a:t>
            </a:r>
            <a:r>
              <a:rPr lang="cs-CZ" sz="2000" dirty="0" smtClean="0"/>
              <a:t> </a:t>
            </a:r>
            <a:r>
              <a:rPr lang="cs-CZ" sz="2000" dirty="0" err="1" smtClean="0"/>
              <a:t>Stadt</a:t>
            </a:r>
            <a:r>
              <a:rPr lang="cs-CZ" sz="2000" dirty="0" smtClean="0"/>
              <a:t> Most</a:t>
            </a:r>
            <a:endParaRPr lang="cs-CZ" sz="2000" dirty="0"/>
          </a:p>
        </p:txBody>
      </p:sp>
      <p:pic>
        <p:nvPicPr>
          <p:cNvPr id="3074" name="Picture 2" descr="Soubor:Most, Starý Most E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412776"/>
            <a:ext cx="6611888" cy="44051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/>
                </a:solidFill>
              </a:rPr>
              <a:t>Meine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Stadt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6021288"/>
            <a:ext cx="4186808" cy="46491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000" dirty="0" err="1" smtClean="0"/>
              <a:t>Stadttheater</a:t>
            </a:r>
            <a:endParaRPr lang="cs-CZ" sz="2000" dirty="0"/>
          </a:p>
        </p:txBody>
      </p:sp>
      <p:pic>
        <p:nvPicPr>
          <p:cNvPr id="2050" name="Picture 2" descr="Soubor:Divadlo Mos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467872" cy="43092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http://upload.wikimedia.org/wikipedia/commons/thumb/e/ee/Hnevin_lookout_tower.jpg/406px-Hnevin_lookout_tower.jpghttp://upload.wikimedia.org/wikipedia/commons/thumb/1/13/Franti%C5%A1ek_Xaver_Sandmann_%28Franz_Xaver_Sandmann%29%2C_Karl%C5%AFv_Most%2C_pam%C3%A1tn%C3%A1_l%C3%ADpa.jpg/800px-Franti%C5%A1ek_Xaver_Sandmann_%28Franz_Xaver_Sandmann%29%2C_Karl%C5%AFv_Most%2C_pam%C3%A1tn%C3%A1_l%C3%ADpa.jpg</a:t>
            </a:r>
          </a:p>
          <a:p>
            <a:r>
              <a:rPr lang="cs-CZ" dirty="0" smtClean="0"/>
              <a:t>http://upload.wikimedia.org/wikipedia/commons/thumb/8/84/Most%2C_Star%C3%BD_Most_EX.JPG/800px-Most%2C_Star%C3%BD_Most_EX.JPG</a:t>
            </a:r>
          </a:p>
          <a:p>
            <a:r>
              <a:rPr lang="cs-CZ" dirty="0" smtClean="0"/>
              <a:t>http://upload.wikimedia.org/wikipedia/commons/thumb/e/e9/Divadlo_Most.JPG/800px-Divadlo_Most.JPG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203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Meine Stadt</vt:lpstr>
      <vt:lpstr>Meine Stadt</vt:lpstr>
      <vt:lpstr>Prezentace aplikace PowerPoint</vt:lpstr>
      <vt:lpstr>Meine Stadt</vt:lpstr>
      <vt:lpstr>Meine Stadt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46</cp:revision>
  <dcterms:created xsi:type="dcterms:W3CDTF">2012-10-29T06:53:22Z</dcterms:created>
  <dcterms:modified xsi:type="dcterms:W3CDTF">2013-04-04T08:37:43Z</dcterms:modified>
</cp:coreProperties>
</file>