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64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15000" r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7/7c/Prague_Montage.jpg/495px-Prague_Montag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9721610"/>
              </p:ext>
            </p:extLst>
          </p:nvPr>
        </p:nvGraphicFramePr>
        <p:xfrm>
          <a:off x="755576" y="1340768"/>
          <a:ext cx="7489825" cy="4420106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Česká republika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Česká republika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2.11.2012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Česká republika,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5705475"/>
            <a:ext cx="5761037" cy="963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9162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Tschechische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Republik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err="1" smtClean="0"/>
              <a:t>Lage</a:t>
            </a:r>
            <a:r>
              <a:rPr lang="cs-CZ" b="1" dirty="0" smtClean="0"/>
              <a:t>:			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Herzen</a:t>
            </a:r>
            <a:r>
              <a:rPr lang="cs-CZ" b="1" dirty="0" smtClean="0"/>
              <a:t> </a:t>
            </a:r>
            <a:r>
              <a:rPr lang="cs-CZ" b="1" dirty="0" err="1" smtClean="0"/>
              <a:t>Europas</a:t>
            </a:r>
            <a:r>
              <a:rPr lang="cs-CZ" b="1" dirty="0" smtClean="0"/>
              <a:t>, </a:t>
            </a:r>
            <a:r>
              <a:rPr lang="cs-CZ" b="1" dirty="0" err="1" smtClean="0"/>
              <a:t>grenzt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				</a:t>
            </a:r>
            <a:r>
              <a:rPr lang="cs-CZ" b="1" dirty="0" smtClean="0"/>
              <a:t>          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smtClean="0"/>
              <a:t>BRD, Polen, </a:t>
            </a:r>
            <a:r>
              <a:rPr lang="cs-CZ" b="1" dirty="0" err="1" smtClean="0"/>
              <a:t>Österreich</a:t>
            </a:r>
            <a:r>
              <a:rPr lang="cs-CZ" b="1" dirty="0" smtClean="0"/>
              <a:t> 					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Slowakei</a:t>
            </a:r>
            <a:endParaRPr lang="cs-CZ" b="1" dirty="0" smtClean="0"/>
          </a:p>
          <a:p>
            <a:r>
              <a:rPr lang="cs-CZ" b="1" dirty="0" err="1" smtClean="0"/>
              <a:t>Höchster</a:t>
            </a:r>
            <a:r>
              <a:rPr lang="cs-CZ" b="1" dirty="0" smtClean="0"/>
              <a:t> </a:t>
            </a:r>
            <a:r>
              <a:rPr lang="cs-CZ" b="1" dirty="0" err="1" smtClean="0"/>
              <a:t>Gipfel</a:t>
            </a:r>
            <a:r>
              <a:rPr lang="cs-CZ" b="1" dirty="0" smtClean="0"/>
              <a:t>:	</a:t>
            </a:r>
            <a:r>
              <a:rPr lang="cs-CZ" b="1" dirty="0" smtClean="0"/>
              <a:t>           </a:t>
            </a:r>
            <a:r>
              <a:rPr lang="cs-CZ" b="1" dirty="0" err="1" smtClean="0"/>
              <a:t>Schneekoppe</a:t>
            </a:r>
            <a:r>
              <a:rPr lang="cs-CZ" b="1" dirty="0" smtClean="0"/>
              <a:t> </a:t>
            </a:r>
            <a:r>
              <a:rPr lang="cs-CZ" b="1" dirty="0" smtClean="0"/>
              <a:t>1,602 m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Kopf</a:t>
            </a:r>
            <a:r>
              <a:rPr lang="cs-CZ" b="1" dirty="0" smtClean="0">
                <a:effectLst/>
              </a:rPr>
              <a:t> des St.:		</a:t>
            </a:r>
            <a:r>
              <a:rPr lang="cs-CZ" b="1" dirty="0" err="1" smtClean="0">
                <a:effectLst/>
              </a:rPr>
              <a:t>Präsident</a:t>
            </a:r>
            <a:endParaRPr lang="cs-CZ" b="1" dirty="0" smtClean="0">
              <a:effectLst/>
            </a:endParaRPr>
          </a:p>
          <a:p>
            <a:endParaRPr lang="cs-CZ" b="1" dirty="0" smtClean="0">
              <a:effectLst/>
            </a:endParaRPr>
          </a:p>
          <a:p>
            <a:r>
              <a:rPr lang="cs-CZ" b="1" dirty="0" err="1" smtClean="0"/>
              <a:t>Hauptstadt</a:t>
            </a:r>
            <a:r>
              <a:rPr lang="cs-CZ" b="1" dirty="0" smtClean="0">
                <a:effectLst/>
              </a:rPr>
              <a:t>:</a:t>
            </a:r>
            <a:r>
              <a:rPr lang="cs-CZ" b="1" dirty="0" smtClean="0">
                <a:effectLst/>
              </a:rPr>
              <a:t>		Prag</a:t>
            </a:r>
          </a:p>
          <a:p>
            <a:r>
              <a:rPr lang="cs-CZ" b="1" dirty="0" err="1" smtClean="0"/>
              <a:t>Teile</a:t>
            </a:r>
            <a:r>
              <a:rPr lang="cs-CZ" b="1" dirty="0" smtClean="0"/>
              <a:t>:		</a:t>
            </a: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en-US" b="1" dirty="0" smtClean="0"/>
              <a:t>13 </a:t>
            </a:r>
            <a:r>
              <a:rPr lang="cs-CZ" b="1" dirty="0" smtClean="0"/>
              <a:t>R</a:t>
            </a:r>
            <a:r>
              <a:rPr lang="en-US" b="1" dirty="0" err="1" smtClean="0"/>
              <a:t>egions</a:t>
            </a:r>
            <a:r>
              <a:rPr lang="en-US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/>
              <a:t>  </a:t>
            </a:r>
            <a:r>
              <a:rPr lang="cs-CZ" b="1" dirty="0" err="1" smtClean="0"/>
              <a:t>Hauptstadt</a:t>
            </a:r>
            <a:endParaRPr lang="cs-CZ" b="1" dirty="0" smtClean="0"/>
          </a:p>
          <a:p>
            <a:r>
              <a:rPr lang="cs-CZ" b="1" dirty="0" err="1" smtClean="0"/>
              <a:t>Sprache</a:t>
            </a:r>
            <a:r>
              <a:rPr lang="cs-CZ" b="1" dirty="0" smtClean="0"/>
              <a:t>:		           </a:t>
            </a:r>
            <a:r>
              <a:rPr lang="cs-CZ" b="1" dirty="0" err="1" smtClean="0"/>
              <a:t>Tschechisch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Währung</a:t>
            </a:r>
            <a:r>
              <a:rPr lang="cs-CZ" b="1" dirty="0" smtClean="0">
                <a:effectLst/>
              </a:rPr>
              <a:t>:		</a:t>
            </a:r>
            <a:r>
              <a:rPr lang="cs-CZ" b="1" dirty="0" smtClean="0">
                <a:effectLst/>
              </a:rPr>
              <a:t>           </a:t>
            </a:r>
            <a:r>
              <a:rPr lang="cs-CZ" b="1" dirty="0" err="1" smtClean="0">
                <a:effectLst/>
              </a:rPr>
              <a:t>Tschechische</a:t>
            </a:r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effectLst/>
              </a:rPr>
              <a:t>Krone</a:t>
            </a:r>
          </a:p>
          <a:p>
            <a:r>
              <a:rPr lang="cs-CZ" b="1" dirty="0" err="1" smtClean="0"/>
              <a:t>Einwohner</a:t>
            </a:r>
            <a:r>
              <a:rPr lang="cs-CZ" b="1" dirty="0" smtClean="0"/>
              <a:t>:	</a:t>
            </a:r>
            <a:r>
              <a:rPr lang="cs-CZ" b="1" dirty="0" smtClean="0"/>
              <a:t>           10,177,300 </a:t>
            </a:r>
            <a:r>
              <a:rPr lang="cs-CZ" b="1" dirty="0" smtClean="0"/>
              <a:t>(</a:t>
            </a:r>
            <a:r>
              <a:rPr lang="cs-CZ" b="1" dirty="0" err="1" smtClean="0"/>
              <a:t>Juli</a:t>
            </a:r>
            <a:r>
              <a:rPr lang="cs-CZ" b="1" smtClean="0"/>
              <a:t> 2012)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Tschechische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Republik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Grösste</a:t>
            </a:r>
            <a:r>
              <a:rPr lang="cs-CZ" b="1" dirty="0" smtClean="0"/>
              <a:t> </a:t>
            </a:r>
            <a:r>
              <a:rPr lang="cs-CZ" b="1" dirty="0" err="1" smtClean="0"/>
              <a:t>Städte</a:t>
            </a:r>
            <a:r>
              <a:rPr lang="cs-CZ" b="1" dirty="0" smtClean="0"/>
              <a:t>:	Praha, Brno, Ostrava,Plzeň</a:t>
            </a:r>
          </a:p>
          <a:p>
            <a:r>
              <a:rPr lang="cs-CZ" b="1" dirty="0" err="1" smtClean="0"/>
              <a:t>Bodenschätze</a:t>
            </a:r>
            <a:r>
              <a:rPr lang="cs-CZ" b="1" dirty="0" smtClean="0"/>
              <a:t> :	</a:t>
            </a:r>
            <a:r>
              <a:rPr lang="cs-CZ" b="1" dirty="0" err="1" smtClean="0"/>
              <a:t>Kohle</a:t>
            </a:r>
            <a:r>
              <a:rPr lang="cs-CZ" b="1" dirty="0" smtClean="0"/>
              <a:t>, Kaolin, </a:t>
            </a:r>
            <a:r>
              <a:rPr lang="cs-CZ" b="1" dirty="0" err="1" smtClean="0"/>
              <a:t>Holz</a:t>
            </a:r>
            <a:r>
              <a:rPr lang="cs-CZ" b="1" dirty="0" smtClean="0"/>
              <a:t>, Uran</a:t>
            </a:r>
            <a:endParaRPr lang="cs-CZ" b="1" dirty="0"/>
          </a:p>
          <a:p>
            <a:r>
              <a:rPr lang="cs-CZ" b="1" dirty="0" smtClean="0"/>
              <a:t>Industrie:		</a:t>
            </a:r>
            <a:r>
              <a:rPr lang="cs-CZ" b="1" dirty="0" err="1" smtClean="0"/>
              <a:t>Fahrzeuge</a:t>
            </a:r>
            <a:r>
              <a:rPr lang="en-US" b="1" dirty="0" smtClean="0"/>
              <a:t>, </a:t>
            </a:r>
            <a:r>
              <a:rPr lang="cs-CZ" b="1" dirty="0" err="1" smtClean="0"/>
              <a:t>Metallurgie</a:t>
            </a:r>
            <a:r>
              <a:rPr lang="en-US" b="1" dirty="0" smtClean="0"/>
              <a:t>, </a:t>
            </a:r>
            <a:r>
              <a:rPr lang="cs-CZ" b="1" dirty="0" smtClean="0"/>
              <a:t>				</a:t>
            </a:r>
            <a:r>
              <a:rPr lang="cs-CZ" b="1" dirty="0" err="1" smtClean="0"/>
              <a:t>Glass</a:t>
            </a:r>
            <a:r>
              <a:rPr lang="cs-CZ" b="1" dirty="0" smtClean="0"/>
              <a:t>, </a:t>
            </a:r>
            <a:r>
              <a:rPr lang="cs-CZ" b="1" dirty="0" err="1" smtClean="0"/>
              <a:t>Maschinenbau</a:t>
            </a:r>
            <a:r>
              <a:rPr lang="cs-CZ" b="1" dirty="0" smtClean="0"/>
              <a:t>, 				</a:t>
            </a:r>
            <a:r>
              <a:rPr lang="cs-CZ" b="1" dirty="0" err="1" smtClean="0"/>
              <a:t>Chemische</a:t>
            </a:r>
            <a:r>
              <a:rPr lang="cs-CZ" b="1" dirty="0" smtClean="0"/>
              <a:t> Ind.</a:t>
            </a:r>
          </a:p>
          <a:p>
            <a:r>
              <a:rPr lang="cs-CZ" b="1" dirty="0" err="1" smtClean="0"/>
              <a:t>Landwirtschaft</a:t>
            </a:r>
            <a:r>
              <a:rPr lang="cs-CZ" b="1" dirty="0" smtClean="0"/>
              <a:t> :	 </a:t>
            </a:r>
            <a:r>
              <a:rPr lang="cs-CZ" b="1" dirty="0" err="1" smtClean="0"/>
              <a:t>Getreide</a:t>
            </a:r>
            <a:r>
              <a:rPr lang="cs-CZ" b="1" dirty="0" smtClean="0"/>
              <a:t>, </a:t>
            </a:r>
            <a:r>
              <a:rPr lang="cs-CZ" b="1" dirty="0" err="1" smtClean="0"/>
              <a:t>Kartoffeln</a:t>
            </a:r>
            <a:r>
              <a:rPr lang="cs-CZ" b="1" dirty="0" smtClean="0"/>
              <a:t>, 					</a:t>
            </a:r>
            <a:r>
              <a:rPr lang="cs-CZ" b="1" dirty="0" err="1" smtClean="0"/>
              <a:t>Wein</a:t>
            </a:r>
            <a:r>
              <a:rPr lang="cs-CZ" b="1" dirty="0" smtClean="0"/>
              <a:t>, </a:t>
            </a:r>
            <a:r>
              <a:rPr lang="cs-CZ" b="1" dirty="0" err="1" smtClean="0"/>
              <a:t>Hopfen</a:t>
            </a:r>
            <a:r>
              <a:rPr lang="cs-CZ" b="1" dirty="0" smtClean="0"/>
              <a:t>; </a:t>
            </a:r>
            <a:r>
              <a:rPr lang="cs-CZ" b="1" dirty="0" err="1" smtClean="0"/>
              <a:t>Tierzucht</a:t>
            </a:r>
            <a:r>
              <a:rPr lang="cs-CZ" b="1" dirty="0" smtClean="0"/>
              <a:t> – 				</a:t>
            </a:r>
            <a:r>
              <a:rPr lang="cs-CZ" b="1" dirty="0" err="1" smtClean="0"/>
              <a:t>Rinder</a:t>
            </a:r>
            <a:r>
              <a:rPr lang="cs-CZ" b="1" dirty="0" smtClean="0"/>
              <a:t> u. </a:t>
            </a:r>
            <a:r>
              <a:rPr lang="cs-CZ" b="1" dirty="0" err="1" smtClean="0"/>
              <a:t>Schweine</a:t>
            </a:r>
            <a:r>
              <a:rPr lang="cs-CZ" b="1" dirty="0" smtClean="0"/>
              <a:t>, 					</a:t>
            </a:r>
            <a:r>
              <a:rPr lang="cs-CZ" b="1" dirty="0" err="1" smtClean="0"/>
              <a:t>Geflügel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Tschechische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Republik </a:t>
            </a:r>
            <a:endParaRPr lang="cs-CZ" dirty="0"/>
          </a:p>
        </p:txBody>
      </p:sp>
      <p:pic>
        <p:nvPicPr>
          <p:cNvPr id="4" name="Picture 2" descr="http://www.helles-koepfchen.de/bilder/originale/wissen/welt_entdecken/tschechische-republik-kar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4608512" cy="496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75856" y="62373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Hpstdt</a:t>
            </a:r>
            <a:r>
              <a:rPr lang="cs-CZ" dirty="0" smtClean="0"/>
              <a:t>. </a:t>
            </a:r>
            <a:r>
              <a:rPr lang="cs-CZ" dirty="0" err="1" smtClean="0"/>
              <a:t>Prag</a:t>
            </a:r>
            <a:endParaRPr lang="cs-CZ" dirty="0"/>
          </a:p>
        </p:txBody>
      </p:sp>
      <p:pic>
        <p:nvPicPr>
          <p:cNvPr id="1028" name="Picture 4" descr="Soubor:Prague Mont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340768"/>
            <a:ext cx="3867875" cy="4680520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smtClean="0">
                <a:solidFill>
                  <a:schemeClr val="tx2">
                    <a:lumMod val="75000"/>
                  </a:schemeClr>
                </a:solidFill>
              </a:rPr>
              <a:t>Tschechische Republik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https://www.cia.gov/library/publications/the-world-factbook/graphics/maps/large/ez-map.gif</a:t>
            </a:r>
          </a:p>
          <a:p>
            <a:r>
              <a:rPr lang="cs-CZ" dirty="0" smtClean="0">
                <a:hlinkClick r:id="rId2"/>
              </a:rPr>
              <a:t>http://upload.wikimedia.org/wikipedia/commons/thumb/7/7c/Prague_Montage.jpg/495px-Prague_Montage.jpg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zemepis.net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/mapy/</a:t>
            </a:r>
            <a:r>
              <a:rPr lang="cs-CZ" dirty="0" err="1" smtClean="0"/>
              <a:t>gm</a:t>
            </a:r>
            <a:r>
              <a:rPr lang="cs-CZ" dirty="0" smtClean="0"/>
              <a:t>-map.</a:t>
            </a:r>
            <a:r>
              <a:rPr lang="cs-CZ" smtClean="0"/>
              <a:t>gif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92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Tschechische Republik</vt:lpstr>
      <vt:lpstr>Tschechische Republik </vt:lpstr>
      <vt:lpstr>Tschechische Republik </vt:lpstr>
      <vt:lpstr>Prezentace aplikace PowerPoint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30</cp:revision>
  <dcterms:created xsi:type="dcterms:W3CDTF">2012-10-29T06:53:22Z</dcterms:created>
  <dcterms:modified xsi:type="dcterms:W3CDTF">2013-04-04T08:45:21Z</dcterms:modified>
</cp:coreProperties>
</file>