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46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2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8104382"/>
              </p:ext>
            </p:extLst>
          </p:nvPr>
        </p:nvGraphicFramePr>
        <p:xfrm>
          <a:off x="1043608" y="1340768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VY_4_INOVACE_NEJ5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Německy mluvící země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Rakousko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–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16.12.2012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Německy  mluvící země 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DIGITÁLNÍ</a:t>
            </a:r>
            <a:r>
              <a:rPr lang="cs-CZ" b="1" dirty="0" smtClean="0"/>
              <a:t> </a:t>
            </a:r>
            <a:r>
              <a:rPr lang="cs-CZ" sz="3200" b="1" dirty="0" smtClean="0"/>
              <a:t>UČEBNÍ MATERIÁL</a:t>
            </a:r>
            <a:endParaRPr lang="cs-CZ" b="1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5517232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4648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Republik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Österreich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25144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Lage</a:t>
            </a:r>
            <a:r>
              <a:rPr lang="cs-CZ" b="1" dirty="0" smtClean="0"/>
              <a:t>:			</a:t>
            </a:r>
            <a:r>
              <a:rPr lang="cs-CZ" b="1" dirty="0" err="1" smtClean="0"/>
              <a:t>Mitteleuropa</a:t>
            </a:r>
            <a:endParaRPr lang="cs-CZ" b="1" dirty="0" smtClean="0"/>
          </a:p>
          <a:p>
            <a:r>
              <a:rPr lang="cs-CZ" b="1" dirty="0" err="1" smtClean="0"/>
              <a:t>Höchster</a:t>
            </a:r>
            <a:r>
              <a:rPr lang="cs-CZ" b="1" dirty="0" smtClean="0"/>
              <a:t> </a:t>
            </a:r>
            <a:r>
              <a:rPr lang="cs-CZ" b="1" dirty="0" err="1" smtClean="0"/>
              <a:t>Gipfel</a:t>
            </a:r>
            <a:r>
              <a:rPr lang="cs-CZ" b="1" dirty="0" smtClean="0"/>
              <a:t>:	Grossglockner, 3797m</a:t>
            </a:r>
            <a:endParaRPr lang="cs-CZ" b="1" dirty="0" smtClean="0">
              <a:effectLst/>
            </a:endParaRPr>
          </a:p>
          <a:p>
            <a:r>
              <a:rPr lang="cs-CZ" b="1" dirty="0" err="1" smtClean="0">
                <a:effectLst/>
              </a:rPr>
              <a:t>Kopf</a:t>
            </a:r>
            <a:r>
              <a:rPr lang="cs-CZ" b="1" dirty="0" smtClean="0">
                <a:effectLst/>
              </a:rPr>
              <a:t> des St.:		</a:t>
            </a:r>
            <a:r>
              <a:rPr lang="cs-CZ" b="1" dirty="0" err="1" smtClean="0">
                <a:effectLst/>
              </a:rPr>
              <a:t>Bundespräsident</a:t>
            </a:r>
            <a:endParaRPr lang="cs-CZ" b="1" dirty="0" smtClean="0">
              <a:effectLst/>
            </a:endParaRPr>
          </a:p>
          <a:p>
            <a:r>
              <a:rPr lang="cs-CZ" b="1" dirty="0" err="1" smtClean="0">
                <a:effectLst/>
              </a:rPr>
              <a:t>Hauptstadt</a:t>
            </a:r>
            <a:r>
              <a:rPr lang="cs-CZ" b="1" dirty="0" smtClean="0">
                <a:effectLst/>
              </a:rPr>
              <a:t>:		</a:t>
            </a:r>
            <a:r>
              <a:rPr lang="cs-CZ" b="1" dirty="0" err="1" smtClean="0">
                <a:effectLst/>
              </a:rPr>
              <a:t>Wien</a:t>
            </a:r>
            <a:endParaRPr lang="cs-CZ" b="1" dirty="0" smtClean="0">
              <a:effectLst/>
            </a:endParaRPr>
          </a:p>
          <a:p>
            <a:r>
              <a:rPr lang="cs-CZ" b="1" dirty="0" err="1" smtClean="0"/>
              <a:t>Teile</a:t>
            </a:r>
            <a:r>
              <a:rPr lang="cs-CZ" b="1" dirty="0" smtClean="0"/>
              <a:t>:			9 </a:t>
            </a:r>
            <a:r>
              <a:rPr lang="cs-CZ" b="1" dirty="0" err="1" smtClean="0"/>
              <a:t>Bundesländer</a:t>
            </a:r>
            <a:endParaRPr lang="cs-CZ" b="1" dirty="0" smtClean="0">
              <a:effectLst/>
            </a:endParaRPr>
          </a:p>
          <a:p>
            <a:r>
              <a:rPr lang="cs-CZ" b="1" dirty="0" err="1" smtClean="0"/>
              <a:t>Amtssprache</a:t>
            </a:r>
            <a:r>
              <a:rPr lang="cs-CZ" b="1" dirty="0" smtClean="0"/>
              <a:t>:		</a:t>
            </a:r>
            <a:r>
              <a:rPr lang="cs-CZ" b="1" dirty="0" err="1" smtClean="0"/>
              <a:t>Deutsch</a:t>
            </a:r>
            <a:endParaRPr lang="cs-CZ" b="1" dirty="0" smtClean="0"/>
          </a:p>
          <a:p>
            <a:r>
              <a:rPr lang="cs-CZ" b="1" dirty="0" err="1" smtClean="0">
                <a:effectLst/>
              </a:rPr>
              <a:t>Währung</a:t>
            </a:r>
            <a:r>
              <a:rPr lang="cs-CZ" b="1" dirty="0" smtClean="0">
                <a:effectLst/>
              </a:rPr>
              <a:t>:		Euro</a:t>
            </a:r>
          </a:p>
          <a:p>
            <a:r>
              <a:rPr lang="cs-CZ" b="1" dirty="0" err="1" smtClean="0"/>
              <a:t>Population</a:t>
            </a:r>
            <a:r>
              <a:rPr lang="cs-CZ" b="1" dirty="0" smtClean="0"/>
              <a:t>:		</a:t>
            </a:r>
            <a:r>
              <a:rPr lang="cs-CZ" b="1" dirty="0"/>
              <a:t>8,219,743</a:t>
            </a:r>
            <a:r>
              <a:rPr lang="cs-CZ" b="1" dirty="0" smtClean="0"/>
              <a:t> </a:t>
            </a:r>
            <a:endParaRPr lang="cs-CZ" b="1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37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Republik </a:t>
            </a:r>
            <a:r>
              <a:rPr lang="cs-CZ" sz="3600" b="1" dirty="0" err="1">
                <a:solidFill>
                  <a:schemeClr val="tx2">
                    <a:lumMod val="75000"/>
                  </a:schemeClr>
                </a:solidFill>
              </a:rPr>
              <a:t>Österreich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70912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err="1" smtClean="0"/>
              <a:t>Grösste</a:t>
            </a:r>
            <a:r>
              <a:rPr lang="cs-CZ" b="1" dirty="0" smtClean="0"/>
              <a:t> </a:t>
            </a:r>
            <a:r>
              <a:rPr lang="cs-CZ" b="1" dirty="0" err="1" smtClean="0"/>
              <a:t>Städte</a:t>
            </a:r>
            <a:r>
              <a:rPr lang="cs-CZ" b="1" dirty="0" smtClean="0"/>
              <a:t>:	</a:t>
            </a:r>
            <a:r>
              <a:rPr lang="cs-CZ" b="1" dirty="0" err="1" smtClean="0"/>
              <a:t>Wien</a:t>
            </a:r>
            <a:r>
              <a:rPr lang="cs-CZ" b="1" dirty="0" smtClean="0"/>
              <a:t>, Salzburg, Innsbruck, 					</a:t>
            </a:r>
            <a:r>
              <a:rPr lang="cs-CZ" b="1" dirty="0" err="1" smtClean="0"/>
              <a:t>Klagenfurt</a:t>
            </a:r>
            <a:endParaRPr lang="cs-CZ" b="1" dirty="0" smtClean="0"/>
          </a:p>
          <a:p>
            <a:r>
              <a:rPr lang="cs-CZ" b="1" dirty="0" err="1" smtClean="0"/>
              <a:t>Bodenschätze</a:t>
            </a:r>
            <a:r>
              <a:rPr lang="cs-CZ" b="1" dirty="0" smtClean="0"/>
              <a:t>:		</a:t>
            </a:r>
            <a:r>
              <a:rPr lang="cs-CZ" b="1" dirty="0" err="1" smtClean="0"/>
              <a:t>Eisen</a:t>
            </a:r>
            <a:r>
              <a:rPr lang="cs-CZ" b="1" dirty="0" smtClean="0"/>
              <a:t>, </a:t>
            </a:r>
            <a:r>
              <a:rPr lang="cs-CZ" b="1" dirty="0" err="1" smtClean="0"/>
              <a:t>Kupfer</a:t>
            </a:r>
            <a:r>
              <a:rPr lang="cs-CZ" b="1" dirty="0" smtClean="0"/>
              <a:t>, </a:t>
            </a:r>
            <a:r>
              <a:rPr lang="cs-CZ" b="1" dirty="0" err="1" smtClean="0"/>
              <a:t>Zink</a:t>
            </a:r>
            <a:r>
              <a:rPr lang="cs-CZ" b="1" dirty="0" smtClean="0"/>
              <a:t>, Kohle, 					</a:t>
            </a:r>
            <a:r>
              <a:rPr lang="cs-CZ" b="1" dirty="0" err="1" smtClean="0"/>
              <a:t>Graphit</a:t>
            </a:r>
            <a:r>
              <a:rPr lang="cs-CZ" b="1" dirty="0" smtClean="0"/>
              <a:t>, </a:t>
            </a:r>
            <a:r>
              <a:rPr lang="cs-CZ" b="1" dirty="0" err="1" smtClean="0"/>
              <a:t>Holz</a:t>
            </a:r>
            <a:endParaRPr lang="cs-CZ" b="1" dirty="0"/>
          </a:p>
          <a:p>
            <a:r>
              <a:rPr lang="cs-CZ" b="1" dirty="0" smtClean="0"/>
              <a:t>Industrie:		</a:t>
            </a:r>
            <a:r>
              <a:rPr lang="cs-CZ" b="1" dirty="0" err="1" smtClean="0"/>
              <a:t>C</a:t>
            </a:r>
            <a:r>
              <a:rPr lang="cs-CZ" b="1" dirty="0" err="1" smtClean="0"/>
              <a:t>hemische</a:t>
            </a:r>
            <a:r>
              <a:rPr lang="cs-CZ" b="1" dirty="0" smtClean="0"/>
              <a:t> </a:t>
            </a:r>
            <a:r>
              <a:rPr lang="cs-CZ" b="1" dirty="0" smtClean="0"/>
              <a:t>Ind., </a:t>
            </a:r>
            <a:r>
              <a:rPr lang="cs-CZ" b="1" dirty="0"/>
              <a:t>	</a:t>
            </a:r>
            <a:r>
              <a:rPr lang="cs-CZ" b="1" dirty="0" err="1"/>
              <a:t>Bergbau</a:t>
            </a:r>
            <a:r>
              <a:rPr lang="cs-CZ" b="1" dirty="0"/>
              <a:t>,</a:t>
            </a:r>
            <a:r>
              <a:rPr lang="cs-CZ" b="1" dirty="0" smtClean="0"/>
              <a:t>					</a:t>
            </a:r>
            <a:r>
              <a:rPr lang="cs-CZ" b="1" dirty="0" err="1" smtClean="0"/>
              <a:t>Maschinenbau</a:t>
            </a:r>
            <a:r>
              <a:rPr lang="cs-CZ" b="1" dirty="0" smtClean="0"/>
              <a:t>,	</a:t>
            </a:r>
            <a:r>
              <a:rPr lang="cs-CZ" b="1" dirty="0" err="1" smtClean="0"/>
              <a:t>Autoind</a:t>
            </a:r>
            <a:r>
              <a:rPr lang="cs-CZ" b="1" dirty="0" smtClean="0"/>
              <a:t>., 					</a:t>
            </a:r>
            <a:r>
              <a:rPr lang="cs-CZ" b="1" dirty="0" err="1" smtClean="0"/>
              <a:t>Holzind</a:t>
            </a:r>
            <a:r>
              <a:rPr lang="cs-CZ" b="1" dirty="0" smtClean="0"/>
              <a:t>., </a:t>
            </a:r>
            <a:r>
              <a:rPr lang="cs-CZ" b="1" dirty="0" err="1" smtClean="0"/>
              <a:t>Papierind</a:t>
            </a:r>
            <a:r>
              <a:rPr lang="cs-CZ" b="1" dirty="0" smtClean="0"/>
              <a:t>. </a:t>
            </a:r>
          </a:p>
          <a:p>
            <a:r>
              <a:rPr lang="cs-CZ" b="1" dirty="0" err="1" smtClean="0"/>
              <a:t>Landwirtschaft</a:t>
            </a:r>
            <a:r>
              <a:rPr lang="cs-CZ" b="1" dirty="0" smtClean="0"/>
              <a:t>:	</a:t>
            </a:r>
            <a:r>
              <a:rPr lang="cs-CZ" b="1" dirty="0" err="1" smtClean="0"/>
              <a:t>Getreide</a:t>
            </a:r>
            <a:r>
              <a:rPr lang="cs-CZ" b="1" dirty="0" smtClean="0"/>
              <a:t>, </a:t>
            </a:r>
            <a:r>
              <a:rPr lang="cs-CZ" b="1" dirty="0" err="1" smtClean="0"/>
              <a:t>Kartoffeln</a:t>
            </a:r>
            <a:r>
              <a:rPr lang="cs-CZ" b="1" dirty="0" smtClean="0"/>
              <a:t>, </a:t>
            </a:r>
            <a:r>
              <a:rPr lang="cs-CZ" b="1" dirty="0" err="1" smtClean="0"/>
              <a:t>Mais</a:t>
            </a:r>
            <a:r>
              <a:rPr lang="cs-CZ" b="1" dirty="0" smtClean="0"/>
              <a:t>, 					Obst; </a:t>
            </a:r>
            <a:r>
              <a:rPr lang="cs-CZ" b="1" dirty="0" err="1" smtClean="0"/>
              <a:t>Tierzucht</a:t>
            </a:r>
            <a:r>
              <a:rPr lang="cs-CZ" b="1" dirty="0" smtClean="0"/>
              <a:t> – </a:t>
            </a:r>
            <a:r>
              <a:rPr lang="cs-CZ" b="1" dirty="0" err="1" smtClean="0"/>
              <a:t>Rinder</a:t>
            </a:r>
            <a:r>
              <a:rPr lang="cs-CZ" b="1" dirty="0" smtClean="0"/>
              <a:t> 					u. </a:t>
            </a:r>
            <a:r>
              <a:rPr lang="cs-CZ" b="1" dirty="0" err="1" smtClean="0"/>
              <a:t>Schweine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Republik </a:t>
            </a:r>
            <a:r>
              <a:rPr lang="cs-CZ" b="1" dirty="0" err="1">
                <a:solidFill>
                  <a:schemeClr val="tx2">
                    <a:lumMod val="75000"/>
                  </a:schemeClr>
                </a:solidFill>
              </a:rPr>
              <a:t>Österreich</a:t>
            </a:r>
            <a:endParaRPr lang="cs-CZ" dirty="0"/>
          </a:p>
        </p:txBody>
      </p:sp>
      <p:pic>
        <p:nvPicPr>
          <p:cNvPr id="2050" name="Picture 2" descr="Karte Österreic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196752"/>
            <a:ext cx="6667500" cy="53340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Republik </a:t>
            </a:r>
            <a:r>
              <a:rPr lang="cs-CZ" sz="3600" b="1" dirty="0" err="1">
                <a:solidFill>
                  <a:schemeClr val="tx2">
                    <a:lumMod val="75000"/>
                  </a:schemeClr>
                </a:solidFill>
              </a:rPr>
              <a:t>Österreich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051720" y="6093296"/>
            <a:ext cx="5328592" cy="421507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dirty="0" err="1" smtClean="0"/>
              <a:t>Schönbrunn</a:t>
            </a:r>
            <a:endParaRPr lang="cs-CZ" sz="2000" dirty="0"/>
          </a:p>
        </p:txBody>
      </p:sp>
      <p:pic>
        <p:nvPicPr>
          <p:cNvPr id="1026" name="Picture 2" descr="File:Schönbrunn, Viedeň, Rakúsk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88840"/>
            <a:ext cx="8480130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Republik </a:t>
            </a:r>
            <a:r>
              <a:rPr lang="cs-CZ" sz="3600" b="1" dirty="0" err="1">
                <a:solidFill>
                  <a:schemeClr val="tx2">
                    <a:lumMod val="75000"/>
                  </a:schemeClr>
                </a:solidFill>
              </a:rPr>
              <a:t>Österreich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2051720" y="6093296"/>
            <a:ext cx="5328592" cy="421507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dirty="0" err="1" smtClean="0"/>
              <a:t>Prater</a:t>
            </a:r>
            <a:endParaRPr lang="cs-CZ" sz="2000" dirty="0"/>
          </a:p>
        </p:txBody>
      </p:sp>
      <p:pic>
        <p:nvPicPr>
          <p:cNvPr id="19458" name="Picture 2" descr="File:Wiener Riesenrad DSC0237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484784"/>
            <a:ext cx="5201816" cy="432762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welt</a:t>
            </a:r>
            <a:r>
              <a:rPr lang="cs-CZ" dirty="0" smtClean="0"/>
              <a:t>-atlas.de/</a:t>
            </a:r>
            <a:r>
              <a:rPr lang="cs-CZ" dirty="0" err="1" smtClean="0"/>
              <a:t>datenbank</a:t>
            </a:r>
            <a:r>
              <a:rPr lang="cs-CZ" dirty="0" smtClean="0"/>
              <a:t>/</a:t>
            </a:r>
            <a:r>
              <a:rPr lang="cs-CZ" dirty="0" err="1" smtClean="0"/>
              <a:t>karten</a:t>
            </a:r>
            <a:r>
              <a:rPr lang="cs-CZ" dirty="0" smtClean="0"/>
              <a:t>/</a:t>
            </a:r>
            <a:r>
              <a:rPr lang="cs-CZ" dirty="0" err="1" smtClean="0"/>
              <a:t>karte</a:t>
            </a:r>
            <a:r>
              <a:rPr lang="cs-CZ" dirty="0" smtClean="0"/>
              <a:t>-1-573.gif</a:t>
            </a:r>
          </a:p>
          <a:p>
            <a:r>
              <a:rPr lang="cs-CZ" smtClean="0"/>
              <a:t>http://upload.wikimedia.org/wikipedia/commons/thumb/7/7f/Sch%C3%B6nbrunn%2C_Viede%C5%88%2C_Rak%C3%BAsko.jpg/800px-Sch%C3%B6nbrunn%2C_Viede%C5%88%2C_Rak%C3%BAsko.jpg</a:t>
            </a:r>
            <a:endParaRPr lang="cs-CZ" dirty="0" smtClean="0"/>
          </a:p>
          <a:p>
            <a:r>
              <a:rPr lang="cs-CZ" dirty="0" smtClean="0"/>
              <a:t>http://upload.wikimedia.org/wikipedia/commons/thumb/9/9d/Wiener_Riesenrad_DSC02378.JPG/720px-Wiener_Riesenrad_DSC02378.JPG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18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94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Republik Österreich</vt:lpstr>
      <vt:lpstr>Republik Österreich</vt:lpstr>
      <vt:lpstr>Republik Österreich</vt:lpstr>
      <vt:lpstr>Republik Österreich</vt:lpstr>
      <vt:lpstr>Republik Österreich</vt:lpstr>
      <vt:lpstr>Zdroje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u310</cp:lastModifiedBy>
  <cp:revision>23</cp:revision>
  <dcterms:created xsi:type="dcterms:W3CDTF">2012-10-29T06:53:22Z</dcterms:created>
  <dcterms:modified xsi:type="dcterms:W3CDTF">2013-04-04T08:27:48Z</dcterms:modified>
</cp:coreProperties>
</file>