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946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2000"/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3731580"/>
              </p:ext>
            </p:extLst>
          </p:nvPr>
        </p:nvGraphicFramePr>
        <p:xfrm>
          <a:off x="899592" y="1412776"/>
          <a:ext cx="7489825" cy="4153240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VY_4_INOVACE_NEJ8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Německy mluvící země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Lucembursko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14.12.2012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Německy  mluvící země 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26064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DIGITÁLNÍ</a:t>
            </a:r>
            <a:r>
              <a:rPr lang="cs-CZ" b="1" dirty="0" smtClean="0"/>
              <a:t> </a:t>
            </a:r>
            <a:r>
              <a:rPr lang="cs-CZ" sz="3200" b="1" dirty="0" smtClean="0"/>
              <a:t>UČEBNÍ MATERIÁL</a:t>
            </a:r>
            <a:endParaRPr lang="cs-CZ" b="1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35696" y="5517232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17508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Grossherzogtum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Luxemburg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925144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Lage</a:t>
            </a:r>
            <a:r>
              <a:rPr lang="cs-CZ" b="1" dirty="0" smtClean="0"/>
              <a:t>:			</a:t>
            </a:r>
            <a:r>
              <a:rPr lang="cs-CZ" b="1" dirty="0" err="1" smtClean="0"/>
              <a:t>Westeuropa</a:t>
            </a:r>
            <a:endParaRPr lang="cs-CZ" b="1" dirty="0" smtClean="0"/>
          </a:p>
          <a:p>
            <a:r>
              <a:rPr lang="cs-CZ" b="1" dirty="0" err="1" smtClean="0"/>
              <a:t>Höchster</a:t>
            </a:r>
            <a:r>
              <a:rPr lang="cs-CZ" b="1" dirty="0" smtClean="0"/>
              <a:t> </a:t>
            </a:r>
            <a:r>
              <a:rPr lang="cs-CZ" b="1" dirty="0" err="1" smtClean="0"/>
              <a:t>Gipfel</a:t>
            </a:r>
            <a:r>
              <a:rPr lang="cs-CZ" b="1" dirty="0" smtClean="0"/>
              <a:t>:	</a:t>
            </a:r>
            <a:r>
              <a:rPr lang="cs-CZ" b="1" dirty="0" err="1" smtClean="0"/>
              <a:t>Buurgplaatz</a:t>
            </a:r>
            <a:r>
              <a:rPr lang="cs-CZ" b="1" dirty="0" smtClean="0"/>
              <a:t> 559 m</a:t>
            </a:r>
          </a:p>
          <a:p>
            <a:r>
              <a:rPr lang="cs-CZ" b="1" dirty="0" err="1" smtClean="0">
                <a:effectLst/>
              </a:rPr>
              <a:t>Kopf</a:t>
            </a:r>
            <a:r>
              <a:rPr lang="cs-CZ" b="1" dirty="0" smtClean="0">
                <a:effectLst/>
              </a:rPr>
              <a:t> des St.:		</a:t>
            </a:r>
            <a:r>
              <a:rPr lang="cs-CZ" b="1" dirty="0" err="1" smtClean="0">
                <a:effectLst/>
              </a:rPr>
              <a:t>Grossherzog</a:t>
            </a:r>
            <a:r>
              <a:rPr lang="cs-CZ" b="1" dirty="0" smtClean="0">
                <a:effectLst/>
              </a:rPr>
              <a:t> /</a:t>
            </a:r>
            <a:r>
              <a:rPr lang="cs-CZ" b="1" dirty="0" err="1" smtClean="0">
                <a:effectLst/>
              </a:rPr>
              <a:t>Henri</a:t>
            </a:r>
            <a:r>
              <a:rPr lang="cs-CZ" b="1" dirty="0" smtClean="0">
                <a:effectLst/>
              </a:rPr>
              <a:t>/</a:t>
            </a:r>
          </a:p>
          <a:p>
            <a:r>
              <a:rPr lang="cs-CZ" b="1" dirty="0" err="1" smtClean="0">
                <a:effectLst/>
              </a:rPr>
              <a:t>Hauptstadt</a:t>
            </a:r>
            <a:r>
              <a:rPr lang="cs-CZ" b="1" dirty="0" smtClean="0">
                <a:effectLst/>
              </a:rPr>
              <a:t>:		Luxemburg</a:t>
            </a:r>
          </a:p>
          <a:p>
            <a:r>
              <a:rPr lang="cs-CZ" b="1" dirty="0" err="1" smtClean="0"/>
              <a:t>Amtssprache</a:t>
            </a:r>
            <a:r>
              <a:rPr lang="cs-CZ" b="1" dirty="0" smtClean="0"/>
              <a:t>:		</a:t>
            </a:r>
            <a:r>
              <a:rPr lang="cs-CZ" b="1" dirty="0" err="1" smtClean="0"/>
              <a:t>Deutsch</a:t>
            </a:r>
            <a:r>
              <a:rPr lang="cs-CZ" b="1" dirty="0" smtClean="0"/>
              <a:t>, </a:t>
            </a:r>
            <a:r>
              <a:rPr lang="cs-CZ" b="1" dirty="0" err="1" smtClean="0"/>
              <a:t>Französisch</a:t>
            </a:r>
            <a:r>
              <a:rPr lang="cs-CZ" b="1" dirty="0" smtClean="0"/>
              <a:t>, 					</a:t>
            </a:r>
            <a:r>
              <a:rPr lang="cs-CZ" b="1" dirty="0" err="1" smtClean="0"/>
              <a:t>Luxemburgisch</a:t>
            </a:r>
            <a:endParaRPr lang="cs-CZ" b="1" dirty="0" smtClean="0"/>
          </a:p>
          <a:p>
            <a:r>
              <a:rPr lang="cs-CZ" b="1" dirty="0" err="1" smtClean="0">
                <a:effectLst/>
              </a:rPr>
              <a:t>Währung</a:t>
            </a:r>
            <a:r>
              <a:rPr lang="cs-CZ" b="1" dirty="0" smtClean="0">
                <a:effectLst/>
              </a:rPr>
              <a:t>:		Euro</a:t>
            </a:r>
          </a:p>
          <a:p>
            <a:r>
              <a:rPr lang="cs-CZ" b="1" dirty="0" err="1" smtClean="0"/>
              <a:t>Population</a:t>
            </a:r>
            <a:r>
              <a:rPr lang="cs-CZ" b="1" dirty="0" smtClean="0"/>
              <a:t>:		</a:t>
            </a:r>
            <a:r>
              <a:rPr lang="cs-CZ" b="1" dirty="0"/>
              <a:t>509,074 (</a:t>
            </a:r>
            <a:r>
              <a:rPr lang="cs-CZ" b="1" dirty="0" err="1" smtClean="0"/>
              <a:t>Juli</a:t>
            </a:r>
            <a:r>
              <a:rPr lang="cs-CZ" b="1" dirty="0" smtClean="0"/>
              <a:t> 2012)</a:t>
            </a:r>
            <a:endParaRPr lang="cs-CZ" b="1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9378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>
                <a:solidFill>
                  <a:schemeClr val="tx2">
                    <a:lumMod val="75000"/>
                  </a:schemeClr>
                </a:solidFill>
              </a:rPr>
              <a:t>Grossherzogtum</a:t>
            </a:r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 Luxemburg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709120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Grösste</a:t>
            </a:r>
            <a:r>
              <a:rPr lang="cs-CZ" b="1" dirty="0" smtClean="0"/>
              <a:t> </a:t>
            </a:r>
            <a:r>
              <a:rPr lang="cs-CZ" b="1" dirty="0" err="1" smtClean="0"/>
              <a:t>Städte</a:t>
            </a:r>
            <a:r>
              <a:rPr lang="cs-CZ" b="1" dirty="0" smtClean="0"/>
              <a:t>:	Luxemburg, </a:t>
            </a:r>
            <a:r>
              <a:rPr lang="cs-CZ" b="1" dirty="0" err="1" smtClean="0"/>
              <a:t>Diekirch</a:t>
            </a:r>
            <a:r>
              <a:rPr lang="cs-CZ" b="1" dirty="0" smtClean="0"/>
              <a:t>, 						</a:t>
            </a:r>
            <a:r>
              <a:rPr lang="cs-CZ" b="1" dirty="0" err="1" smtClean="0"/>
              <a:t>Differdange</a:t>
            </a:r>
            <a:r>
              <a:rPr lang="cs-CZ" b="1" dirty="0" smtClean="0"/>
              <a:t>, </a:t>
            </a:r>
            <a:r>
              <a:rPr lang="cs-CZ" b="1" dirty="0" err="1" smtClean="0"/>
              <a:t>Esch</a:t>
            </a:r>
            <a:endParaRPr lang="cs-CZ" b="1" dirty="0" smtClean="0"/>
          </a:p>
          <a:p>
            <a:r>
              <a:rPr lang="cs-CZ" b="1" dirty="0" err="1" smtClean="0"/>
              <a:t>Bodenschätze</a:t>
            </a:r>
            <a:r>
              <a:rPr lang="cs-CZ" b="1" dirty="0" smtClean="0"/>
              <a:t>:	</a:t>
            </a:r>
            <a:r>
              <a:rPr lang="cs-CZ" b="1" dirty="0" err="1" smtClean="0"/>
              <a:t>Holz</a:t>
            </a:r>
            <a:r>
              <a:rPr lang="cs-CZ" b="1" dirty="0" smtClean="0"/>
              <a:t>, </a:t>
            </a:r>
            <a:r>
              <a:rPr lang="cs-CZ" b="1" dirty="0" err="1" smtClean="0"/>
              <a:t>Eisen</a:t>
            </a:r>
            <a:endParaRPr lang="cs-CZ" b="1" dirty="0"/>
          </a:p>
          <a:p>
            <a:r>
              <a:rPr lang="cs-CZ" b="1" dirty="0" smtClean="0"/>
              <a:t>Industrie:		</a:t>
            </a:r>
            <a:r>
              <a:rPr lang="cs-CZ" b="1" dirty="0" err="1"/>
              <a:t>C</a:t>
            </a:r>
            <a:r>
              <a:rPr lang="cs-CZ" b="1" dirty="0" err="1" smtClean="0"/>
              <a:t>hemische</a:t>
            </a:r>
            <a:r>
              <a:rPr lang="cs-CZ" b="1" dirty="0" smtClean="0"/>
              <a:t> Ind</a:t>
            </a:r>
            <a:r>
              <a:rPr lang="cs-CZ" b="1" smtClean="0"/>
              <a:t>., </a:t>
            </a:r>
            <a:r>
              <a:rPr lang="cs-CZ" b="1" dirty="0" smtClean="0"/>
              <a:t>						</a:t>
            </a:r>
            <a:r>
              <a:rPr lang="cs-CZ" b="1" dirty="0" err="1" smtClean="0"/>
              <a:t>Bankwesen</a:t>
            </a:r>
            <a:r>
              <a:rPr lang="cs-CZ" b="1" dirty="0" smtClean="0"/>
              <a:t>, </a:t>
            </a:r>
            <a:r>
              <a:rPr lang="cs-CZ" b="1" dirty="0" err="1" smtClean="0"/>
              <a:t>Maschinenbau</a:t>
            </a:r>
            <a:r>
              <a:rPr lang="cs-CZ" b="1" dirty="0" smtClean="0"/>
              <a:t>, 				</a:t>
            </a:r>
          </a:p>
          <a:p>
            <a:r>
              <a:rPr lang="cs-CZ" b="1" dirty="0" err="1" smtClean="0"/>
              <a:t>Landwirtschaft</a:t>
            </a:r>
            <a:r>
              <a:rPr lang="cs-CZ" b="1" dirty="0" smtClean="0"/>
              <a:t>:	</a:t>
            </a:r>
            <a:r>
              <a:rPr lang="cs-CZ" b="1" dirty="0" err="1" smtClean="0"/>
              <a:t>Getreide</a:t>
            </a:r>
            <a:r>
              <a:rPr lang="cs-CZ" b="1" dirty="0" smtClean="0"/>
              <a:t>, </a:t>
            </a:r>
            <a:r>
              <a:rPr lang="cs-CZ" b="1" dirty="0" err="1" smtClean="0"/>
              <a:t>Wein</a:t>
            </a:r>
            <a:r>
              <a:rPr lang="cs-CZ" b="1" dirty="0" smtClean="0"/>
              <a:t>, 	</a:t>
            </a:r>
            <a:r>
              <a:rPr lang="cs-CZ" b="1" dirty="0" err="1" smtClean="0"/>
              <a:t>Milch</a:t>
            </a:r>
            <a:r>
              <a:rPr lang="cs-CZ" b="1" dirty="0" smtClean="0"/>
              <a:t> 			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75000"/>
                  </a:schemeClr>
                </a:solidFill>
              </a:rPr>
              <a:t>Grossherzogtum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 Luxemburg</a:t>
            </a:r>
            <a:endParaRPr lang="cs-CZ" dirty="0"/>
          </a:p>
        </p:txBody>
      </p:sp>
      <p:pic>
        <p:nvPicPr>
          <p:cNvPr id="2050" name="Picture 2" descr="Karte Luxembur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357816"/>
            <a:ext cx="4035876" cy="53254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754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75000"/>
                  </a:schemeClr>
                </a:solidFill>
              </a:rPr>
              <a:t>Grossherzogtum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 Luxemburg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2051720" y="6093296"/>
            <a:ext cx="5328592" cy="421507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000" dirty="0" smtClean="0"/>
              <a:t>Luxemburg</a:t>
            </a:r>
            <a:endParaRPr lang="cs-CZ" sz="2000" dirty="0"/>
          </a:p>
        </p:txBody>
      </p:sp>
      <p:pic>
        <p:nvPicPr>
          <p:cNvPr id="1026" name="Picture 2" descr="File:LuxembourgCiteJudicia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484784"/>
            <a:ext cx="6251848" cy="4688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75000"/>
                  </a:schemeClr>
                </a:solidFill>
              </a:rPr>
              <a:t>Grossherzogtum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 Luxemburg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2051720" y="6093296"/>
            <a:ext cx="5328592" cy="421507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000" dirty="0" err="1" smtClean="0"/>
              <a:t>Vianden</a:t>
            </a:r>
            <a:endParaRPr lang="cs-CZ" sz="2000" dirty="0"/>
          </a:p>
        </p:txBody>
      </p:sp>
      <p:pic>
        <p:nvPicPr>
          <p:cNvPr id="19458" name="Picture 2" descr="File:Vianden cast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196752"/>
            <a:ext cx="6179840" cy="46271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http://www.</a:t>
            </a:r>
            <a:r>
              <a:rPr lang="cs-CZ" dirty="0" err="1" smtClean="0"/>
              <a:t>welt</a:t>
            </a:r>
            <a:r>
              <a:rPr lang="cs-CZ" dirty="0" smtClean="0"/>
              <a:t>-atlas.de/</a:t>
            </a:r>
            <a:r>
              <a:rPr lang="cs-CZ" dirty="0" err="1" smtClean="0"/>
              <a:t>datenbank</a:t>
            </a:r>
            <a:r>
              <a:rPr lang="cs-CZ" dirty="0" smtClean="0"/>
              <a:t>/</a:t>
            </a:r>
            <a:r>
              <a:rPr lang="cs-CZ" dirty="0" err="1" smtClean="0"/>
              <a:t>karten</a:t>
            </a:r>
            <a:r>
              <a:rPr lang="cs-CZ" dirty="0" smtClean="0"/>
              <a:t>/</a:t>
            </a:r>
            <a:r>
              <a:rPr lang="cs-CZ" dirty="0" err="1" smtClean="0"/>
              <a:t>karte</a:t>
            </a:r>
            <a:r>
              <a:rPr lang="cs-CZ" dirty="0" smtClean="0"/>
              <a:t>-1-209.gif</a:t>
            </a:r>
          </a:p>
          <a:p>
            <a:r>
              <a:rPr lang="cs-CZ" dirty="0" smtClean="0"/>
              <a:t>http://upload.wikimedia.org/wikipedia/commons/thumb/5/5f/LuxembourgCiteJudiciare.JPG/800px-LuxembourgCiteJudiciare.JPG</a:t>
            </a:r>
          </a:p>
          <a:p>
            <a:r>
              <a:rPr lang="cs-CZ" smtClean="0"/>
              <a:t>http://upload.wikimedia.org/wikipedia/commons/thumb/a/a9/Vianden_castle.jpg/800px-Vianden_castle.jpg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181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94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Grossherzogtum Luxemburg</vt:lpstr>
      <vt:lpstr>Grossherzogtum Luxemburg</vt:lpstr>
      <vt:lpstr>Grossherzogtum Luxemburg</vt:lpstr>
      <vt:lpstr>Grossherzogtum Luxemburg</vt:lpstr>
      <vt:lpstr>Grossherzogtum Luxemburg</vt:lpstr>
      <vt:lpstr>Zdroje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u310</cp:lastModifiedBy>
  <cp:revision>27</cp:revision>
  <dcterms:created xsi:type="dcterms:W3CDTF">2012-10-29T06:53:22Z</dcterms:created>
  <dcterms:modified xsi:type="dcterms:W3CDTF">2013-04-04T08:33:09Z</dcterms:modified>
</cp:coreProperties>
</file>