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9" r:id="rId4"/>
    <p:sldId id="261" r:id="rId5"/>
    <p:sldId id="262" r:id="rId6"/>
    <p:sldId id="266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4189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4172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678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321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4263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3470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1439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8147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5947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8709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3438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5515149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atlant-olomouc.cz/files/_640x480/rizek.jpg" TargetMode="External"/><Relationship Id="rId7" Type="http://schemas.openxmlformats.org/officeDocument/2006/relationships/hyperlink" Target="http://static.prozeny.cz/images/stories/9-zari/04/DSC_1691.jpg" TargetMode="External"/><Relationship Id="rId2" Type="http://schemas.openxmlformats.org/officeDocument/2006/relationships/hyperlink" Target="http://static.prozeny.cz/images/obrazky/recepty/default/category-273/13-ceska-kuchy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uponplus.cz/uploads/photos/largest/kp-1321379834-1-1-1n.jpg" TargetMode="External"/><Relationship Id="rId5" Type="http://schemas.openxmlformats.org/officeDocument/2006/relationships/hyperlink" Target="http://www.jidelnasklonena.estranky.cz/img/mid/337/rajska-knedlik-hovezi-maso.jpg" TargetMode="External"/><Relationship Id="rId4" Type="http://schemas.openxmlformats.org/officeDocument/2006/relationships/hyperlink" Target="http://www.jidelnasklonena.estranky.cz/img/mid/234/hornansky-gulas--chle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1635061"/>
              </p:ext>
            </p:extLst>
          </p:nvPr>
        </p:nvGraphicFramePr>
        <p:xfrm>
          <a:off x="755576" y="1484784"/>
          <a:ext cx="7848600" cy="4663256"/>
        </p:xfrm>
        <a:graphic>
          <a:graphicData uri="http://schemas.openxmlformats.org/drawingml/2006/table">
            <a:tbl>
              <a:tblPr/>
              <a:tblGrid>
                <a:gridCol w="2120922"/>
                <a:gridCol w="5727678"/>
              </a:tblGrid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7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VY_4_INOVACE_NEJ12</a:t>
                      </a:r>
                      <a:endParaRPr lang="cs-CZ" sz="1200" dirty="0" smtClean="0"/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Maso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Úprava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 3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gastronomie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13.10.2012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7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Učební  materiál seznamuje žáky se základními metodami úpravy  masa. Jako příklad uvádí  recept na  jedno z nejoblíbenějších českých jídel – svíčkovou.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6021388"/>
            <a:ext cx="5761037" cy="836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7217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6449" y="620688"/>
            <a:ext cx="7772400" cy="1008112"/>
          </a:xfrm>
        </p:spPr>
        <p:txBody>
          <a:bodyPr/>
          <a:lstStyle/>
          <a:p>
            <a:r>
              <a:rPr lang="cs-CZ" sz="60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Fleischzubereitung</a:t>
            </a:r>
            <a:endParaRPr lang="cs-CZ" sz="6000" b="1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0481"/>
            <a:ext cx="2619375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32856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1683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0927" y="4365104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543" y="450912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3094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Fleischzubereitung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err="1"/>
              <a:t>Kochen</a:t>
            </a:r>
            <a:r>
              <a:rPr lang="cs-CZ" sz="2800" b="1" dirty="0"/>
              <a:t> </a:t>
            </a:r>
            <a:r>
              <a:rPr lang="cs-CZ" sz="2800" b="1" dirty="0" smtClean="0"/>
              <a:t>                              </a:t>
            </a:r>
            <a:r>
              <a:rPr lang="cs-CZ" sz="2800" b="1" dirty="0" err="1" smtClean="0"/>
              <a:t>Braten</a:t>
            </a:r>
            <a:endParaRPr lang="cs-CZ" sz="2800" b="1" dirty="0"/>
          </a:p>
          <a:p>
            <a:r>
              <a:rPr lang="cs-CZ" sz="2800" b="1" dirty="0" err="1" smtClean="0"/>
              <a:t>Durchbraten</a:t>
            </a:r>
            <a:r>
              <a:rPr lang="cs-CZ" sz="2800" b="1" dirty="0" smtClean="0"/>
              <a:t>                      </a:t>
            </a:r>
            <a:r>
              <a:rPr lang="cs-CZ" sz="2800" b="1" dirty="0" err="1" smtClean="0"/>
              <a:t>Dünsten</a:t>
            </a:r>
            <a:endParaRPr lang="cs-CZ" sz="2800" b="1" dirty="0"/>
          </a:p>
          <a:p>
            <a:r>
              <a:rPr lang="cs-CZ" sz="2800" b="1" dirty="0" err="1" smtClean="0"/>
              <a:t>Schmoren</a:t>
            </a:r>
            <a:r>
              <a:rPr lang="cs-CZ" sz="2800" b="1" dirty="0" smtClean="0"/>
              <a:t>                           </a:t>
            </a:r>
            <a:r>
              <a:rPr lang="cs-CZ" sz="2800" b="1" dirty="0" err="1" smtClean="0"/>
              <a:t>Grillen</a:t>
            </a:r>
            <a:endParaRPr lang="cs-CZ" sz="2800" b="1" dirty="0"/>
          </a:p>
          <a:p>
            <a:r>
              <a:rPr lang="cs-CZ" sz="2800" b="1" dirty="0" err="1" smtClean="0"/>
              <a:t>Salzen</a:t>
            </a:r>
            <a:r>
              <a:rPr lang="cs-CZ" sz="2800" b="1" dirty="0" smtClean="0"/>
              <a:t>                                </a:t>
            </a:r>
            <a:r>
              <a:rPr lang="cs-CZ" sz="2800" b="1" dirty="0" err="1" smtClean="0"/>
              <a:t>Würzen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 smtClean="0"/>
              <a:t>Füllen</a:t>
            </a:r>
            <a:r>
              <a:rPr lang="cs-CZ" sz="2800" b="1" dirty="0" smtClean="0"/>
              <a:t>                                 </a:t>
            </a:r>
            <a:r>
              <a:rPr lang="cs-CZ" sz="2800" b="1" dirty="0" err="1"/>
              <a:t>S</a:t>
            </a:r>
            <a:r>
              <a:rPr lang="cs-CZ" sz="2800" b="1" dirty="0" err="1" smtClean="0"/>
              <a:t>picken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 smtClean="0"/>
              <a:t>Einlegen</a:t>
            </a:r>
            <a:r>
              <a:rPr lang="cs-CZ" sz="2800" b="1" dirty="0" smtClean="0"/>
              <a:t>                             </a:t>
            </a:r>
            <a:r>
              <a:rPr lang="cs-CZ" sz="2800" b="1" dirty="0" err="1" smtClean="0"/>
              <a:t>Mischen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 smtClean="0"/>
              <a:t>Verfeinern</a:t>
            </a:r>
            <a:r>
              <a:rPr lang="cs-CZ" sz="2800" b="1" dirty="0" smtClean="0"/>
              <a:t>                          </a:t>
            </a:r>
            <a:r>
              <a:rPr lang="cs-CZ" sz="2800" b="1" dirty="0" err="1" smtClean="0"/>
              <a:t>Panieren</a:t>
            </a:r>
            <a:endParaRPr lang="cs-CZ" sz="2800" b="1" dirty="0"/>
          </a:p>
          <a:p>
            <a:r>
              <a:rPr lang="cs-CZ" sz="2800" b="1" dirty="0" err="1" smtClean="0"/>
              <a:t>Schneiden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Scheiben</a:t>
            </a:r>
            <a:r>
              <a:rPr lang="cs-CZ" sz="2800" b="1" dirty="0" smtClean="0"/>
              <a:t>, in </a:t>
            </a:r>
            <a:r>
              <a:rPr lang="cs-CZ" sz="2800" b="1" dirty="0" err="1" smtClean="0"/>
              <a:t>Würfeln</a:t>
            </a:r>
            <a:r>
              <a:rPr lang="cs-CZ" sz="2800" b="1" dirty="0" smtClean="0"/>
              <a:t>, in    </a:t>
            </a:r>
            <a:r>
              <a:rPr lang="cs-CZ" sz="2800" b="1" dirty="0" err="1" smtClean="0"/>
              <a:t>Streifen</a:t>
            </a:r>
            <a:r>
              <a:rPr lang="cs-CZ" sz="2800" b="1" dirty="0" smtClean="0"/>
              <a:t>                               </a:t>
            </a:r>
            <a:r>
              <a:rPr lang="cs-CZ" sz="2800" b="1" dirty="0" err="1" smtClean="0"/>
              <a:t>Rösten</a:t>
            </a:r>
            <a:endParaRPr lang="cs-CZ" sz="2800" b="1" dirty="0" smtClean="0"/>
          </a:p>
          <a:p>
            <a:r>
              <a:rPr lang="cs-CZ" sz="2800" b="1" dirty="0" err="1" smtClean="0"/>
              <a:t>Garnieren</a:t>
            </a:r>
            <a:r>
              <a:rPr lang="cs-CZ" sz="2800" b="1" dirty="0" smtClean="0"/>
              <a:t>                           </a:t>
            </a:r>
            <a:r>
              <a:rPr lang="cs-CZ" sz="2800" b="1" dirty="0" err="1"/>
              <a:t>M</a:t>
            </a:r>
            <a:r>
              <a:rPr lang="cs-CZ" sz="2800" b="1" dirty="0" err="1" smtClean="0"/>
              <a:t>ahlen</a:t>
            </a:r>
            <a:endParaRPr lang="cs-CZ" sz="2800" b="1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6114" y="3481414"/>
            <a:ext cx="1540768" cy="1684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2098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0940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127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85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err="1" smtClean="0"/>
              <a:t>Lendenbraten</a:t>
            </a:r>
            <a:r>
              <a:rPr lang="cs-CZ" sz="4000" b="1" dirty="0" smtClean="0"/>
              <a:t> in </a:t>
            </a:r>
            <a:r>
              <a:rPr lang="cs-CZ" sz="4000" b="1" dirty="0" err="1" smtClean="0"/>
              <a:t>Sahnesosse</a:t>
            </a:r>
            <a:r>
              <a:rPr lang="cs-CZ" sz="4000" b="1" dirty="0" smtClean="0"/>
              <a:t> - </a:t>
            </a:r>
            <a:r>
              <a:rPr lang="cs-CZ" sz="4000" b="1" dirty="0" err="1" smtClean="0"/>
              <a:t>Rezept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6181"/>
          </a:xfrm>
        </p:spPr>
        <p:txBody>
          <a:bodyPr/>
          <a:lstStyle/>
          <a:p>
            <a:r>
              <a:rPr lang="cs-CZ" sz="2800" b="1" dirty="0" err="1" smtClean="0">
                <a:solidFill>
                  <a:schemeClr val="accent1"/>
                </a:solidFill>
              </a:rPr>
              <a:t>Zutaten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:</a:t>
            </a:r>
            <a:endParaRPr lang="cs-CZ" b="1" dirty="0" smtClean="0"/>
          </a:p>
          <a:p>
            <a:r>
              <a:rPr lang="cs-CZ" sz="2400" b="1" dirty="0" smtClean="0"/>
              <a:t>1 Kilo </a:t>
            </a:r>
            <a:r>
              <a:rPr lang="cs-CZ" sz="2400" b="1" dirty="0" err="1" smtClean="0"/>
              <a:t>Rindskeule</a:t>
            </a:r>
            <a:endParaRPr lang="cs-CZ" sz="2400" b="1" dirty="0" smtClean="0"/>
          </a:p>
          <a:p>
            <a:r>
              <a:rPr lang="cs-CZ" sz="2400" b="1" dirty="0" err="1" smtClean="0"/>
              <a:t>Viertel</a:t>
            </a:r>
            <a:r>
              <a:rPr lang="cs-CZ" sz="2400" b="1" dirty="0" smtClean="0"/>
              <a:t> Liter </a:t>
            </a:r>
            <a:r>
              <a:rPr lang="cs-CZ" sz="2400" b="1" dirty="0" err="1" smtClean="0"/>
              <a:t>Schlagsahne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kleine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Tasse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Milch</a:t>
            </a:r>
            <a:endParaRPr lang="cs-CZ" sz="2400" b="1" dirty="0" smtClean="0"/>
          </a:p>
          <a:p>
            <a:r>
              <a:rPr lang="cs-CZ" sz="2400" b="1" dirty="0" smtClean="0"/>
              <a:t>100 </a:t>
            </a:r>
            <a:r>
              <a:rPr lang="cs-CZ" sz="2400" b="1" dirty="0" err="1" smtClean="0"/>
              <a:t>Gramm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Butter</a:t>
            </a:r>
            <a:endParaRPr lang="cs-CZ" sz="2400" b="1" dirty="0" smtClean="0"/>
          </a:p>
          <a:p>
            <a:r>
              <a:rPr lang="cs-CZ" sz="2400" b="1" dirty="0" smtClean="0"/>
              <a:t>100 </a:t>
            </a:r>
            <a:r>
              <a:rPr lang="cs-CZ" sz="2400" b="1" dirty="0" err="1" smtClean="0"/>
              <a:t>Gramm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Speck</a:t>
            </a:r>
            <a:endParaRPr lang="cs-CZ" sz="2400" b="1" dirty="0" smtClean="0"/>
          </a:p>
          <a:p>
            <a:r>
              <a:rPr lang="cs-CZ" sz="2400" b="1" dirty="0" smtClean="0"/>
              <a:t>100 </a:t>
            </a:r>
            <a:r>
              <a:rPr lang="cs-CZ" sz="2400" b="1" dirty="0" err="1"/>
              <a:t>G</a:t>
            </a:r>
            <a:r>
              <a:rPr lang="cs-CZ" sz="2400" b="1" dirty="0" err="1" smtClean="0"/>
              <a:t>ramm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Sellerie</a:t>
            </a:r>
            <a:endParaRPr lang="cs-CZ" sz="2400" b="1" dirty="0" smtClean="0"/>
          </a:p>
          <a:p>
            <a:r>
              <a:rPr lang="cs-CZ" sz="2400" b="1" dirty="0" smtClean="0"/>
              <a:t>1 </a:t>
            </a:r>
            <a:r>
              <a:rPr lang="cs-CZ" sz="2400" b="1" dirty="0" err="1" smtClean="0"/>
              <a:t>Möhre</a:t>
            </a:r>
            <a:endParaRPr lang="cs-CZ" sz="2400" b="1" dirty="0" smtClean="0"/>
          </a:p>
          <a:p>
            <a:r>
              <a:rPr lang="cs-CZ" sz="2400" b="1" dirty="0" smtClean="0"/>
              <a:t>1 </a:t>
            </a:r>
            <a:r>
              <a:rPr lang="cs-CZ" sz="2400" b="1" dirty="0" err="1" smtClean="0"/>
              <a:t>Zwiebel</a:t>
            </a:r>
            <a:endParaRPr lang="cs-CZ" sz="2400" b="1" dirty="0" smtClean="0"/>
          </a:p>
          <a:p>
            <a:r>
              <a:rPr lang="cs-CZ" sz="2400" b="1" dirty="0" smtClean="0"/>
              <a:t>1 </a:t>
            </a:r>
            <a:r>
              <a:rPr lang="cs-CZ" sz="2400" b="1" dirty="0" err="1" smtClean="0"/>
              <a:t>Petersilie</a:t>
            </a:r>
            <a:endParaRPr lang="cs-CZ" sz="2400" b="1" dirty="0" smtClean="0"/>
          </a:p>
          <a:p>
            <a:r>
              <a:rPr lang="cs-CZ" sz="2400" b="1" dirty="0" smtClean="0"/>
              <a:t>Pfeffer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Salz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Zitronensaft</a:t>
            </a:r>
            <a:r>
              <a:rPr lang="cs-CZ" sz="2400" b="1" dirty="0" smtClean="0"/>
              <a:t>, 30 </a:t>
            </a:r>
            <a:r>
              <a:rPr lang="cs-CZ" sz="2400" b="1" dirty="0" err="1" smtClean="0"/>
              <a:t>Gramm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Zucker</a:t>
            </a:r>
            <a:endParaRPr lang="cs-CZ" sz="2400" b="1" dirty="0" smtClean="0"/>
          </a:p>
          <a:p>
            <a:r>
              <a:rPr lang="cs-CZ" sz="2400" b="1" dirty="0" smtClean="0"/>
              <a:t>8 </a:t>
            </a:r>
            <a:r>
              <a:rPr lang="cs-CZ" sz="2400" b="1" dirty="0" err="1" smtClean="0"/>
              <a:t>Pfefferkörner</a:t>
            </a:r>
            <a:r>
              <a:rPr lang="cs-CZ" sz="2400" b="1" dirty="0" smtClean="0"/>
              <a:t>, 2 </a:t>
            </a:r>
            <a:r>
              <a:rPr lang="cs-CZ" sz="2400" b="1" dirty="0" err="1" smtClean="0"/>
              <a:t>Lorbeerblätter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Meh</a:t>
            </a:r>
            <a:r>
              <a:rPr lang="cs-CZ" sz="2400" dirty="0" err="1" smtClean="0"/>
              <a:t>l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08920"/>
            <a:ext cx="201622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80928"/>
            <a:ext cx="1368152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908720"/>
            <a:ext cx="904875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279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062955"/>
          </a:xfrm>
        </p:spPr>
        <p:txBody>
          <a:bodyPr/>
          <a:lstStyle/>
          <a:p>
            <a:r>
              <a:rPr lang="cs-CZ" sz="5400" b="1" dirty="0" err="1" smtClean="0"/>
              <a:t>Zubereitung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34173"/>
          </a:xfrm>
        </p:spPr>
        <p:txBody>
          <a:bodyPr/>
          <a:lstStyle/>
          <a:p>
            <a:r>
              <a:rPr lang="de-DE" sz="2800" dirty="0"/>
              <a:t>Fleisch waschen, </a:t>
            </a:r>
            <a:r>
              <a:rPr lang="cs-CZ" sz="2800" dirty="0" smtClean="0"/>
              <a:t>t</a:t>
            </a:r>
            <a:r>
              <a:rPr lang="de-DE" sz="2800" dirty="0" smtClean="0"/>
              <a:t>rocken</a:t>
            </a:r>
            <a:r>
              <a:rPr lang="cs-CZ" sz="2800" dirty="0" smtClean="0"/>
              <a:t>,</a:t>
            </a:r>
            <a:r>
              <a:rPr lang="de-DE" sz="2800" dirty="0" smtClean="0"/>
              <a:t> </a:t>
            </a:r>
            <a:r>
              <a:rPr lang="cs-CZ" sz="2800" dirty="0" err="1" smtClean="0"/>
              <a:t>spicken</a:t>
            </a:r>
            <a:r>
              <a:rPr lang="cs-CZ" sz="2800" dirty="0" smtClean="0"/>
              <a:t>.</a:t>
            </a:r>
          </a:p>
          <a:p>
            <a:r>
              <a:rPr lang="de-DE" sz="2800" dirty="0" smtClean="0"/>
              <a:t>Mit </a:t>
            </a:r>
            <a:r>
              <a:rPr lang="de-DE" sz="2800" dirty="0"/>
              <a:t>Pfeffer und Salz einreiben. </a:t>
            </a:r>
            <a:endParaRPr lang="cs-CZ" sz="2800" dirty="0" smtClean="0"/>
          </a:p>
          <a:p>
            <a:r>
              <a:rPr lang="de-DE" sz="2800" dirty="0" smtClean="0"/>
              <a:t>Sellerie</a:t>
            </a:r>
            <a:r>
              <a:rPr lang="de-DE" sz="2800" dirty="0"/>
              <a:t>, Möhren und Zwiebel würfeln und in der Pfanne in etwas Schmalz </a:t>
            </a:r>
            <a:r>
              <a:rPr lang="de-DE" sz="2800" dirty="0" smtClean="0"/>
              <a:t>leicht andünsten</a:t>
            </a:r>
            <a:r>
              <a:rPr lang="de-DE" sz="2800" dirty="0"/>
              <a:t>. Dann das Fleisch </a:t>
            </a:r>
            <a:r>
              <a:rPr lang="de-DE" sz="2800" dirty="0" smtClean="0"/>
              <a:t>kurz </a:t>
            </a:r>
            <a:r>
              <a:rPr lang="de-DE" sz="2800" dirty="0"/>
              <a:t>anbraten. </a:t>
            </a:r>
            <a:endParaRPr lang="cs-CZ" sz="2800" dirty="0" smtClean="0"/>
          </a:p>
          <a:p>
            <a:r>
              <a:rPr lang="de-DE" sz="2800" dirty="0" smtClean="0"/>
              <a:t>Mit </a:t>
            </a:r>
            <a:r>
              <a:rPr lang="de-DE" sz="2800" dirty="0"/>
              <a:t>1-2 Tassen Wasser </a:t>
            </a:r>
            <a:r>
              <a:rPr lang="cs-CZ" sz="2800" dirty="0" err="1" smtClean="0"/>
              <a:t>mit</a:t>
            </a:r>
            <a:r>
              <a:rPr lang="cs-CZ" sz="2800" dirty="0" smtClean="0"/>
              <a:t> 1-2 </a:t>
            </a:r>
            <a:r>
              <a:rPr lang="cs-CZ" sz="2800" dirty="0" err="1" smtClean="0"/>
              <a:t>Esslöffel</a:t>
            </a:r>
            <a:r>
              <a:rPr lang="cs-CZ" sz="2800" dirty="0" smtClean="0"/>
              <a:t> </a:t>
            </a:r>
            <a:r>
              <a:rPr lang="de-DE" sz="2800" dirty="0" smtClean="0"/>
              <a:t>aufgießen</a:t>
            </a:r>
            <a:r>
              <a:rPr lang="de-DE" sz="2800" dirty="0"/>
              <a:t>, alle Gewürze </a:t>
            </a:r>
            <a:r>
              <a:rPr lang="de-DE" sz="2800" dirty="0" smtClean="0"/>
              <a:t>einrühren</a:t>
            </a:r>
            <a:r>
              <a:rPr lang="cs-CZ" sz="2800" dirty="0" smtClean="0"/>
              <a:t> 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backen</a:t>
            </a:r>
            <a:r>
              <a:rPr lang="cs-CZ" sz="2800" dirty="0" smtClean="0"/>
              <a:t> oder </a:t>
            </a:r>
            <a:r>
              <a:rPr lang="cs-CZ" sz="2800" dirty="0" err="1" smtClean="0"/>
              <a:t>dünsten</a:t>
            </a:r>
            <a:r>
              <a:rPr lang="cs-CZ" sz="2800" dirty="0" smtClean="0"/>
              <a:t> </a:t>
            </a:r>
            <a:r>
              <a:rPr lang="cs-CZ" sz="2800" dirty="0" err="1" smtClean="0"/>
              <a:t>lassen</a:t>
            </a:r>
            <a:r>
              <a:rPr lang="cs-CZ" sz="2800" dirty="0" smtClean="0"/>
              <a:t>.</a:t>
            </a:r>
          </a:p>
          <a:p>
            <a:r>
              <a:rPr lang="de-DE" sz="2800" dirty="0" smtClean="0"/>
              <a:t>Aufkochen</a:t>
            </a:r>
            <a:r>
              <a:rPr lang="cs-CZ" sz="2800" dirty="0" smtClean="0"/>
              <a:t>, </a:t>
            </a:r>
            <a:r>
              <a:rPr lang="de-DE" sz="2800" dirty="0" smtClean="0"/>
              <a:t>Fleisch wenden</a:t>
            </a:r>
            <a:r>
              <a:rPr lang="de-DE" sz="2800" dirty="0"/>
              <a:t>. Wenn das Fleisch "durch" ist, wird es heraus genommen und warm gehalten</a:t>
            </a:r>
            <a:r>
              <a:rPr lang="de-DE" sz="2800" dirty="0" smtClean="0"/>
              <a:t>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426771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Zubereitung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90157"/>
          </a:xfrm>
        </p:spPr>
        <p:txBody>
          <a:bodyPr/>
          <a:lstStyle/>
          <a:p>
            <a:r>
              <a:rPr lang="de-DE" dirty="0"/>
              <a:t>Den Bratenfond geben wir durch ein Sieb und drücken das Gemüse mit durch. </a:t>
            </a:r>
            <a:endParaRPr lang="cs-CZ" dirty="0" smtClean="0"/>
          </a:p>
          <a:p>
            <a:r>
              <a:rPr lang="de-DE" dirty="0" smtClean="0"/>
              <a:t>Den </a:t>
            </a:r>
            <a:r>
              <a:rPr lang="de-DE" dirty="0"/>
              <a:t>Bratenfond etwas mit </a:t>
            </a:r>
            <a:r>
              <a:rPr lang="de-DE" dirty="0" smtClean="0"/>
              <a:t>Wasser</a:t>
            </a:r>
            <a:r>
              <a:rPr lang="cs-CZ" dirty="0" smtClean="0"/>
              <a:t> </a:t>
            </a:r>
            <a:r>
              <a:rPr lang="cs-CZ" dirty="0" err="1" smtClean="0"/>
              <a:t>giessen</a:t>
            </a:r>
            <a:r>
              <a:rPr lang="de-DE" dirty="0" smtClean="0"/>
              <a:t>, </a:t>
            </a:r>
            <a:r>
              <a:rPr lang="de-DE" dirty="0"/>
              <a:t>aufkochen</a:t>
            </a:r>
            <a:r>
              <a:rPr lang="cs-CZ" dirty="0"/>
              <a:t>,</a:t>
            </a:r>
            <a:r>
              <a:rPr lang="de-DE" dirty="0"/>
              <a:t> weg nehmen und die </a:t>
            </a:r>
            <a:r>
              <a:rPr lang="de-DE" dirty="0" smtClean="0"/>
              <a:t>Sahne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Mehl</a:t>
            </a:r>
            <a:r>
              <a:rPr lang="de-DE" dirty="0" smtClean="0"/>
              <a:t> </a:t>
            </a:r>
            <a:r>
              <a:rPr lang="de-DE" dirty="0"/>
              <a:t>einrühren. </a:t>
            </a:r>
            <a:endParaRPr lang="cs-CZ" dirty="0" smtClean="0"/>
          </a:p>
          <a:p>
            <a:r>
              <a:rPr lang="de-DE" dirty="0" smtClean="0"/>
              <a:t>Mit </a:t>
            </a:r>
            <a:r>
              <a:rPr lang="de-DE" dirty="0"/>
              <a:t>Zitronensaft und Zucker abschmecken</a:t>
            </a:r>
            <a:r>
              <a:rPr lang="de-DE" dirty="0" smtClean="0"/>
              <a:t>.</a:t>
            </a:r>
            <a:endParaRPr lang="cs-CZ" dirty="0" smtClean="0"/>
          </a:p>
          <a:p>
            <a:r>
              <a:rPr lang="de-DE" dirty="0" smtClean="0"/>
              <a:t> </a:t>
            </a:r>
            <a:r>
              <a:rPr lang="de-DE" dirty="0"/>
              <a:t>Das Fleisch in Scheiben schneiden und in der Soße noch mal etwas aufwärmen</a:t>
            </a:r>
            <a:r>
              <a:rPr lang="de-DE" dirty="0" smtClean="0"/>
              <a:t>.</a:t>
            </a:r>
            <a:endParaRPr lang="cs-CZ" dirty="0" smtClean="0"/>
          </a:p>
          <a:p>
            <a:r>
              <a:rPr lang="cs-CZ" dirty="0" err="1" smtClean="0"/>
              <a:t>Servieren</a:t>
            </a:r>
            <a:r>
              <a:rPr lang="cs-CZ" dirty="0" smtClean="0"/>
              <a:t> 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Semmelknödel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870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46931"/>
          </a:xfrm>
        </p:spPr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363272" cy="5472608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80-86073-56-4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static.prozeny.cz/images/obrazky/recepty/default/category-273/13-ceska-kuchyne.jpg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http://atlant-olomouc.cz/files/_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640x480/rizek.jpg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http://www.jidelnasklonena.estranky.cz/img/mid/234/hornansky-gulas--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4"/>
              </a:rPr>
              <a:t>chleb.jpg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5"/>
              </a:rPr>
              <a:t>www.jidelnasklonena.estranky.cz/img/mid/337/rajska-knedlik-hovezi-maso.jpg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6"/>
              </a:rPr>
              <a:t>www.kuponplus.cz/uploads/photos/largest/kp-1321379834-1-1-1n.jpg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http://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static.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prozeny.cz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/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images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/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stories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/9-</a:t>
            </a:r>
            <a:r>
              <a:rPr lang="cs-CZ" sz="20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zari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7"/>
              </a:rPr>
              <a:t>/04/DSC_1691.jpg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www.office.</a:t>
            </a:r>
            <a:r>
              <a:rPr lang="cs-CZ" sz="200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000" dirty="0" smtClean="0">
              <a:effectLst/>
              <a:latin typeface="Calibri"/>
              <a:ea typeface="Calibri"/>
              <a:cs typeface="Times New Roman"/>
            </a:endParaRP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99590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</TotalTime>
  <Words>324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Váhy</vt:lpstr>
      <vt:lpstr>Digitální učební materiál</vt:lpstr>
      <vt:lpstr>Fleischzubereitung</vt:lpstr>
      <vt:lpstr>Fleischzubereitung</vt:lpstr>
      <vt:lpstr>Lendenbraten in Sahnesosse - Rezept</vt:lpstr>
      <vt:lpstr>Zubereitung</vt:lpstr>
      <vt:lpstr>Zubereitung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Fleischzubereitung</dc:title>
  <dc:creator>Guest</dc:creator>
  <cp:lastModifiedBy>Dum</cp:lastModifiedBy>
  <cp:revision>40</cp:revision>
  <dcterms:created xsi:type="dcterms:W3CDTF">2012-10-13T11:22:51Z</dcterms:created>
  <dcterms:modified xsi:type="dcterms:W3CDTF">2013-04-12T20:53:52Z</dcterms:modified>
</cp:coreProperties>
</file>