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Masters/slideMaster4.xml" ContentType="application/vnd.openxmlformats-officedocument.presentationml.slide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</p:sldMasterIdLst>
  <p:sldIdLst>
    <p:sldId id="262" r:id="rId5"/>
    <p:sldId id="257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2C767-90D1-4344-A148-E15588F193E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45995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0BB002-F30F-4157-BA24-C9579B70DC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01472426"/>
      </p:ext>
    </p:extLst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53DB64-B993-4E4F-9DA4-756AB2DAD6E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6006414"/>
      </p:ext>
    </p:extLst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94B9F8-984F-416E-8220-F3DA97EC0D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89204934"/>
      </p:ext>
    </p:extLst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4EA60-172E-4331-88D7-BA3237AB815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09249256"/>
      </p:ext>
    </p:extLst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C79BD-736D-479F-A27A-3FF8A6A6D98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13656930"/>
      </p:ext>
    </p:extLst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CB3488-E986-4896-9EE5-6A10A9FBC09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2042312"/>
      </p:ext>
    </p:extLst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004E11-7C60-46D7-B259-33486A931EC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15323768"/>
      </p:ext>
    </p:extLst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9E7E5-8D1B-444B-B69C-5F707CAEAC6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41858910"/>
      </p:ext>
    </p:extLst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E11F18-7B75-4D68-A860-D9E45A4AAA8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9696966"/>
      </p:ext>
    </p:extLst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0C733-5070-4992-95B5-93B3926EB5E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66634251"/>
      </p:ext>
    </p:extLst>
  </p:cSld>
  <p:clrMapOvr>
    <a:masterClrMapping/>
  </p:clrMapOvr>
  <p:transition spd="slow"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2C767-90D1-4344-A148-E15588F193E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2469296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0BB002-F30F-4157-BA24-C9579B70DC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52797"/>
      </p:ext>
    </p:extLst>
  </p:cSld>
  <p:clrMapOvr>
    <a:masterClrMapping/>
  </p:clrMapOvr>
  <p:transition spd="slow"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53DB64-B993-4E4F-9DA4-756AB2DAD6E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31240646"/>
      </p:ext>
    </p:extLst>
  </p:cSld>
  <p:clrMapOvr>
    <a:masterClrMapping/>
  </p:clrMapOvr>
  <p:transition spd="slow">
    <p:dissolv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94B9F8-984F-416E-8220-F3DA97EC0D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98926040"/>
      </p:ext>
    </p:extLst>
  </p:cSld>
  <p:clrMapOvr>
    <a:masterClrMapping/>
  </p:clrMapOvr>
  <p:transition spd="slow">
    <p:dissolv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4EA60-172E-4331-88D7-BA3237AB815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8504481"/>
      </p:ext>
    </p:extLst>
  </p:cSld>
  <p:clrMapOvr>
    <a:masterClrMapping/>
  </p:clrMapOvr>
  <p:transition spd="slow">
    <p:dissolv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C79BD-736D-479F-A27A-3FF8A6A6D98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653820"/>
      </p:ext>
    </p:extLst>
  </p:cSld>
  <p:clrMapOvr>
    <a:masterClrMapping/>
  </p:clrMapOvr>
  <p:transition spd="slow">
    <p:dissolv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CB3488-E986-4896-9EE5-6A10A9FBC09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7402939"/>
      </p:ext>
    </p:extLst>
  </p:cSld>
  <p:clrMapOvr>
    <a:masterClrMapping/>
  </p:clrMapOvr>
  <p:transition spd="slow">
    <p:dissolv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004E11-7C60-46D7-B259-33486A931EC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0164279"/>
      </p:ext>
    </p:extLst>
  </p:cSld>
  <p:clrMapOvr>
    <a:masterClrMapping/>
  </p:clrMapOvr>
  <p:transition spd="slow">
    <p:dissolv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9E7E5-8D1B-444B-B69C-5F707CAEAC6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05352258"/>
      </p:ext>
    </p:extLst>
  </p:cSld>
  <p:clrMapOvr>
    <a:masterClrMapping/>
  </p:clrMapOvr>
  <p:transition spd="slow">
    <p:dissolv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E11F18-7B75-4D68-A860-D9E45A4AAA8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16234389"/>
      </p:ext>
    </p:extLst>
  </p:cSld>
  <p:clrMapOvr>
    <a:masterClrMapping/>
  </p:clrMapOvr>
  <p:transition spd="slow">
    <p:dissolv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0C733-5070-4992-95B5-93B3926EB5E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62465241"/>
      </p:ext>
    </p:extLst>
  </p:cSld>
  <p:clrMapOvr>
    <a:masterClrMapping/>
  </p:clrMapOvr>
  <p:transition spd="slow">
    <p:dissolv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2C767-90D1-4344-A148-E15588F193E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92743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0BB002-F30F-4157-BA24-C9579B70DC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08598125"/>
      </p:ext>
    </p:extLst>
  </p:cSld>
  <p:clrMapOvr>
    <a:masterClrMapping/>
  </p:clrMapOvr>
  <p:transition spd="slow">
    <p:dissolv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53DB64-B993-4E4F-9DA4-756AB2DAD6E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08566835"/>
      </p:ext>
    </p:extLst>
  </p:cSld>
  <p:clrMapOvr>
    <a:masterClrMapping/>
  </p:clrMapOvr>
  <p:transition spd="slow">
    <p:dissolv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94B9F8-984F-416E-8220-F3DA97EC0D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51648186"/>
      </p:ext>
    </p:extLst>
  </p:cSld>
  <p:clrMapOvr>
    <a:masterClrMapping/>
  </p:clrMapOvr>
  <p:transition spd="slow">
    <p:dissolv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4EA60-172E-4331-88D7-BA3237AB815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03236360"/>
      </p:ext>
    </p:extLst>
  </p:cSld>
  <p:clrMapOvr>
    <a:masterClrMapping/>
  </p:clrMapOvr>
  <p:transition spd="slow">
    <p:dissolv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C79BD-736D-479F-A27A-3FF8A6A6D98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36332700"/>
      </p:ext>
    </p:extLst>
  </p:cSld>
  <p:clrMapOvr>
    <a:masterClrMapping/>
  </p:clrMapOvr>
  <p:transition spd="slow">
    <p:dissolv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CB3488-E986-4896-9EE5-6A10A9FBC09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8440648"/>
      </p:ext>
    </p:extLst>
  </p:cSld>
  <p:clrMapOvr>
    <a:masterClrMapping/>
  </p:clrMapOvr>
  <p:transition spd="slow">
    <p:dissolv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004E11-7C60-46D7-B259-33486A931EC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34616989"/>
      </p:ext>
    </p:extLst>
  </p:cSld>
  <p:clrMapOvr>
    <a:masterClrMapping/>
  </p:clrMapOvr>
  <p:transition spd="slow">
    <p:dissolv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9E7E5-8D1B-444B-B69C-5F707CAEAC6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7836832"/>
      </p:ext>
    </p:extLst>
  </p:cSld>
  <p:clrMapOvr>
    <a:masterClrMapping/>
  </p:clrMapOvr>
  <p:transition spd="slow">
    <p:dissolv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E11F18-7B75-4D68-A860-D9E45A4AAA8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60850127"/>
      </p:ext>
    </p:extLst>
  </p:cSld>
  <p:clrMapOvr>
    <a:masterClrMapping/>
  </p:clrMapOvr>
  <p:transition spd="slow">
    <p:dissolv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0C733-5070-4992-95B5-93B3926EB5E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84642419"/>
      </p:ext>
    </p:extLst>
  </p:cSld>
  <p:clrMapOvr>
    <a:masterClrMapping/>
  </p:clrMapOvr>
  <p:transition spd="slow">
    <p:dissolv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2C767-90D1-4344-A148-E15588F193E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319556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0BB002-F30F-4157-BA24-C9579B70DC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32350262"/>
      </p:ext>
    </p:extLst>
  </p:cSld>
  <p:clrMapOvr>
    <a:masterClrMapping/>
  </p:clrMapOvr>
  <p:transition spd="slow">
    <p:dissolv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53DB64-B993-4E4F-9DA4-756AB2DAD6E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12970411"/>
      </p:ext>
    </p:extLst>
  </p:cSld>
  <p:clrMapOvr>
    <a:masterClrMapping/>
  </p:clrMapOvr>
  <p:transition spd="slow">
    <p:dissolv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94B9F8-984F-416E-8220-F3DA97EC0D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756073"/>
      </p:ext>
    </p:extLst>
  </p:cSld>
  <p:clrMapOvr>
    <a:masterClrMapping/>
  </p:clrMapOvr>
  <p:transition spd="slow">
    <p:dissolv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4EA60-172E-4331-88D7-BA3237AB815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96827678"/>
      </p:ext>
    </p:extLst>
  </p:cSld>
  <p:clrMapOvr>
    <a:masterClrMapping/>
  </p:clrMapOvr>
  <p:transition spd="slow">
    <p:dissolv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C79BD-736D-479F-A27A-3FF8A6A6D98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18377407"/>
      </p:ext>
    </p:extLst>
  </p:cSld>
  <p:clrMapOvr>
    <a:masterClrMapping/>
  </p:clrMapOvr>
  <p:transition spd="slow">
    <p:dissolv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CB3488-E986-4896-9EE5-6A10A9FBC09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98938309"/>
      </p:ext>
    </p:extLst>
  </p:cSld>
  <p:clrMapOvr>
    <a:masterClrMapping/>
  </p:clrMapOvr>
  <p:transition spd="slow">
    <p:dissolv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004E11-7C60-46D7-B259-33486A931EC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9311834"/>
      </p:ext>
    </p:extLst>
  </p:cSld>
  <p:clrMapOvr>
    <a:masterClrMapping/>
  </p:clrMapOvr>
  <p:transition spd="slow">
    <p:dissolve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9E7E5-8D1B-444B-B69C-5F707CAEAC6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15751861"/>
      </p:ext>
    </p:extLst>
  </p:cSld>
  <p:clrMapOvr>
    <a:masterClrMapping/>
  </p:clrMapOvr>
  <p:transition spd="slow">
    <p:dissolve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E11F18-7B75-4D68-A860-D9E45A4AAA8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78811202"/>
      </p:ext>
    </p:extLst>
  </p:cSld>
  <p:clrMapOvr>
    <a:masterClrMapping/>
  </p:clrMapOvr>
  <p:transition spd="slow">
    <p:dissolve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0C733-5070-4992-95B5-93B3926EB5E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5476395"/>
      </p:ext>
    </p:extLst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F0C45B6-9A97-41D0-AA9C-6FF99A0FFA20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708381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F0C45B6-9A97-41D0-AA9C-6FF99A0FFA20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78990601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F0C45B6-9A97-41D0-AA9C-6FF99A0FFA20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5816669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F0C45B6-9A97-41D0-AA9C-6FF99A0FFA20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2170803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7" Type="http://schemas.openxmlformats.org/officeDocument/2006/relationships/image" Target="../media/image1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B7"/>
                </a:solidFill>
                <a:latin typeface="Arial Black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94053407"/>
              </p:ext>
            </p:extLst>
          </p:nvPr>
        </p:nvGraphicFramePr>
        <p:xfrm>
          <a:off x="683568" y="1484784"/>
          <a:ext cx="7920880" cy="4542731"/>
        </p:xfrm>
        <a:graphic>
          <a:graphicData uri="http://schemas.openxmlformats.org/drawingml/2006/table">
            <a:tbl>
              <a:tblPr/>
              <a:tblGrid>
                <a:gridCol w="2140454"/>
                <a:gridCol w="5780426"/>
              </a:tblGrid>
              <a:tr h="4130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687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VY_4_INOVACE_NEJ13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Ryby, drůbež, zvěřina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Druhy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3, 4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Mgr. Eva Lemberková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12.10.2012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seznamuje žáky se základním rozdělením ryb, drůbeže a zvěřiny, uvádí  jednotlivé příklady.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8" y="5877272"/>
            <a:ext cx="5761037" cy="980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15583425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6" descr="MC900441864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33375"/>
            <a:ext cx="24479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9" descr="MC900412722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4076700"/>
            <a:ext cx="2519363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10" descr="MC900356157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933825"/>
            <a:ext cx="2087563" cy="246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WordArt 14"/>
          <p:cNvSpPr>
            <a:spLocks noChangeArrowheads="1" noChangeShapeType="1" noTextEdit="1"/>
          </p:cNvSpPr>
          <p:nvPr/>
        </p:nvSpPr>
        <p:spPr bwMode="auto">
          <a:xfrm>
            <a:off x="539750" y="2708275"/>
            <a:ext cx="8135938" cy="12255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Fische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Geflügel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Wild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 -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Arten</a:t>
            </a:r>
            <a:endParaRPr lang="cs-CZ" sz="4800" kern="10" dirty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5126" name="Picture 15" descr="MC900111382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221163"/>
            <a:ext cx="1712913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14509071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-252536" y="0"/>
            <a:ext cx="9021688" cy="1628800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b="1" dirty="0" err="1" smtClean="0"/>
              <a:t>Fische</a:t>
            </a:r>
            <a:endParaRPr lang="cs-CZ" sz="4800" b="1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72816"/>
            <a:ext cx="8229600" cy="4547146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Flussfische</a:t>
            </a:r>
            <a:r>
              <a:rPr lang="cs-CZ" dirty="0"/>
              <a:t>:</a:t>
            </a:r>
            <a:r>
              <a:rPr lang="cs-CZ" dirty="0" smtClean="0"/>
              <a:t> </a:t>
            </a:r>
            <a:r>
              <a:rPr lang="cs-CZ" dirty="0" err="1" smtClean="0"/>
              <a:t>Karpfen</a:t>
            </a:r>
            <a:r>
              <a:rPr lang="cs-CZ" dirty="0" smtClean="0"/>
              <a:t>, </a:t>
            </a:r>
            <a:r>
              <a:rPr lang="cs-CZ" dirty="0" err="1" smtClean="0"/>
              <a:t>Hecht</a:t>
            </a:r>
            <a:r>
              <a:rPr lang="cs-CZ" dirty="0" smtClean="0"/>
              <a:t>, </a:t>
            </a:r>
            <a:r>
              <a:rPr lang="cs-CZ" dirty="0" err="1" smtClean="0"/>
              <a:t>Forelle</a:t>
            </a:r>
            <a:r>
              <a:rPr lang="cs-CZ" dirty="0" smtClean="0"/>
              <a:t>, </a:t>
            </a:r>
            <a:r>
              <a:rPr lang="cs-CZ" dirty="0" err="1" smtClean="0"/>
              <a:t>Barsch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Seefische</a:t>
            </a:r>
            <a:r>
              <a:rPr lang="cs-CZ" dirty="0" smtClean="0"/>
              <a:t>: </a:t>
            </a:r>
            <a:r>
              <a:rPr lang="cs-CZ" dirty="0" err="1" smtClean="0"/>
              <a:t>Haifisch</a:t>
            </a:r>
            <a:r>
              <a:rPr lang="cs-CZ" dirty="0" smtClean="0"/>
              <a:t>, Makrele, </a:t>
            </a:r>
            <a:r>
              <a:rPr lang="cs-CZ" dirty="0" err="1" smtClean="0"/>
              <a:t>Tunfisch</a:t>
            </a:r>
            <a:r>
              <a:rPr lang="cs-CZ" dirty="0" smtClean="0"/>
              <a:t>, Sardine, </a:t>
            </a:r>
            <a:r>
              <a:rPr lang="cs-CZ" dirty="0" err="1" smtClean="0"/>
              <a:t>Lachs</a:t>
            </a:r>
            <a:r>
              <a:rPr lang="cs-CZ" dirty="0" smtClean="0"/>
              <a:t>, </a:t>
            </a:r>
            <a:r>
              <a:rPr lang="cs-CZ" dirty="0" err="1" smtClean="0"/>
              <a:t>Zander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Krustentiere</a:t>
            </a:r>
            <a:r>
              <a:rPr lang="cs-CZ" dirty="0" smtClean="0"/>
              <a:t>: Hummer, </a:t>
            </a:r>
            <a:r>
              <a:rPr lang="cs-CZ" dirty="0" err="1" smtClean="0"/>
              <a:t>Langoste</a:t>
            </a:r>
            <a:r>
              <a:rPr lang="cs-CZ" dirty="0" smtClean="0"/>
              <a:t>, </a:t>
            </a:r>
            <a:r>
              <a:rPr lang="cs-CZ" dirty="0" err="1" smtClean="0"/>
              <a:t>Krabbe</a:t>
            </a:r>
            <a:r>
              <a:rPr lang="cs-CZ" dirty="0" smtClean="0"/>
              <a:t>, </a:t>
            </a:r>
            <a:r>
              <a:rPr lang="cs-CZ" dirty="0" err="1" smtClean="0"/>
              <a:t>Krevette</a:t>
            </a:r>
            <a:r>
              <a:rPr lang="cs-CZ" dirty="0" smtClean="0"/>
              <a:t>, Kalmar</a:t>
            </a:r>
          </a:p>
          <a:p>
            <a:pPr eaLnBrk="1" hangingPunct="1">
              <a:defRPr/>
            </a:pPr>
            <a:r>
              <a:rPr lang="cs-CZ" dirty="0" err="1" smtClean="0"/>
              <a:t>Schalentiere</a:t>
            </a:r>
            <a:r>
              <a:rPr lang="cs-CZ" dirty="0" smtClean="0"/>
              <a:t>: </a:t>
            </a:r>
            <a:r>
              <a:rPr lang="cs-CZ" dirty="0" err="1" smtClean="0"/>
              <a:t>Muschel</a:t>
            </a:r>
            <a:r>
              <a:rPr lang="cs-CZ" dirty="0" smtClean="0"/>
              <a:t>, </a:t>
            </a:r>
            <a:r>
              <a:rPr lang="cs-CZ" dirty="0" err="1" smtClean="0"/>
              <a:t>Auster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Weichtiere</a:t>
            </a:r>
            <a:r>
              <a:rPr lang="cs-CZ" dirty="0" smtClean="0"/>
              <a:t>: </a:t>
            </a:r>
            <a:r>
              <a:rPr lang="cs-CZ" dirty="0" err="1" smtClean="0"/>
              <a:t>Schnecke</a:t>
            </a:r>
            <a:r>
              <a:rPr lang="cs-CZ" dirty="0" smtClean="0"/>
              <a:t>, </a:t>
            </a:r>
            <a:r>
              <a:rPr lang="cs-CZ" dirty="0" smtClean="0"/>
              <a:t>Krabe</a:t>
            </a:r>
            <a:endParaRPr lang="cs-CZ" dirty="0" smtClean="0"/>
          </a:p>
        </p:txBody>
      </p:sp>
      <p:pic>
        <p:nvPicPr>
          <p:cNvPr id="6150" name="Picture 7" descr="MC900281171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519"/>
            <a:ext cx="1944687" cy="165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9668601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dirty="0" err="1" smtClean="0"/>
              <a:t>Geflügel</a:t>
            </a:r>
            <a:endParaRPr lang="cs-CZ" sz="4800" b="1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err="1" smtClean="0"/>
              <a:t>Hännchen</a:t>
            </a:r>
            <a:r>
              <a:rPr lang="cs-CZ" sz="2800" dirty="0" smtClean="0"/>
              <a:t> </a:t>
            </a:r>
          </a:p>
          <a:p>
            <a:pPr eaLnBrk="1" hangingPunct="1">
              <a:defRPr/>
            </a:pPr>
            <a:r>
              <a:rPr lang="cs-CZ" sz="2800" dirty="0" err="1" smtClean="0"/>
              <a:t>Ente</a:t>
            </a:r>
            <a:endParaRPr lang="cs-CZ" sz="2800" dirty="0" smtClean="0"/>
          </a:p>
          <a:p>
            <a:pPr eaLnBrk="1" hangingPunct="1">
              <a:defRPr/>
            </a:pPr>
            <a:r>
              <a:rPr lang="cs-CZ" sz="2800" dirty="0" err="1" smtClean="0"/>
              <a:t>Gans</a:t>
            </a:r>
            <a:endParaRPr lang="cs-CZ" sz="2800" dirty="0" smtClean="0"/>
          </a:p>
          <a:p>
            <a:pPr eaLnBrk="1" hangingPunct="1">
              <a:defRPr/>
            </a:pPr>
            <a:r>
              <a:rPr lang="cs-CZ" sz="2800" dirty="0" err="1" smtClean="0"/>
              <a:t>Truthahn</a:t>
            </a:r>
            <a:endParaRPr lang="cs-CZ" sz="2800" dirty="0" smtClean="0"/>
          </a:p>
          <a:p>
            <a:pPr eaLnBrk="1" hangingPunct="1">
              <a:defRPr/>
            </a:pPr>
            <a:r>
              <a:rPr lang="cs-CZ" sz="2800" dirty="0" err="1" smtClean="0"/>
              <a:t>Taube</a:t>
            </a:r>
            <a:endParaRPr lang="cs-CZ" sz="2800" dirty="0" smtClean="0"/>
          </a:p>
          <a:p>
            <a:pPr eaLnBrk="1" hangingPunct="1">
              <a:defRPr/>
            </a:pPr>
            <a:r>
              <a:rPr lang="cs-CZ" sz="2800" dirty="0" err="1" smtClean="0"/>
              <a:t>Fasan</a:t>
            </a:r>
            <a:endParaRPr lang="cs-CZ" sz="2800" dirty="0" smtClean="0"/>
          </a:p>
          <a:p>
            <a:pPr eaLnBrk="1" hangingPunct="1">
              <a:defRPr/>
            </a:pPr>
            <a:r>
              <a:rPr lang="cs-CZ" sz="2800" dirty="0" err="1" smtClean="0"/>
              <a:t>Wachtel</a:t>
            </a:r>
            <a:r>
              <a:rPr lang="cs-CZ" sz="2800" dirty="0" smtClean="0"/>
              <a:t> </a:t>
            </a:r>
          </a:p>
          <a:p>
            <a:pPr eaLnBrk="1" hangingPunct="1">
              <a:defRPr/>
            </a:pPr>
            <a:r>
              <a:rPr lang="cs-CZ" sz="2800" dirty="0" err="1" smtClean="0"/>
              <a:t>Auerhahn</a:t>
            </a:r>
            <a:endParaRPr lang="cs-CZ" sz="2800" dirty="0" smtClean="0"/>
          </a:p>
        </p:txBody>
      </p:sp>
      <p:pic>
        <p:nvPicPr>
          <p:cNvPr id="7172" name="Picture 5" descr="MC900304861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33375"/>
            <a:ext cx="1257300" cy="182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7" descr="MC900406070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3357563"/>
            <a:ext cx="1562100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8" descr="MC900301018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581525"/>
            <a:ext cx="1628775" cy="182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9" descr="MC900200499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620713"/>
            <a:ext cx="182562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10" descr="MC900439780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1557338"/>
            <a:ext cx="27432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19115997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dirty="0" err="1" smtClean="0"/>
              <a:t>Wildbret</a:t>
            </a:r>
            <a:endParaRPr lang="cs-CZ" sz="4800" b="1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Haarwild</a:t>
            </a:r>
            <a:r>
              <a:rPr lang="cs-CZ" dirty="0" smtClean="0"/>
              <a:t> : </a:t>
            </a:r>
            <a:r>
              <a:rPr lang="cs-CZ" dirty="0" err="1" smtClean="0"/>
              <a:t>Wildschwein</a:t>
            </a:r>
            <a:r>
              <a:rPr lang="cs-CZ" dirty="0" smtClean="0"/>
              <a:t>, , Hirsch, </a:t>
            </a:r>
            <a:r>
              <a:rPr lang="cs-CZ" dirty="0" err="1" smtClean="0"/>
              <a:t>Reh</a:t>
            </a:r>
            <a:r>
              <a:rPr lang="cs-CZ" dirty="0" smtClean="0"/>
              <a:t>, Hase, </a:t>
            </a:r>
            <a:r>
              <a:rPr lang="cs-CZ" dirty="0" err="1" smtClean="0"/>
              <a:t>Damhirsch</a:t>
            </a:r>
            <a:r>
              <a:rPr lang="cs-CZ" dirty="0" smtClean="0"/>
              <a:t>, </a:t>
            </a:r>
            <a:r>
              <a:rPr lang="cs-CZ" dirty="0" err="1" smtClean="0"/>
              <a:t>Kaninchen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Federwild</a:t>
            </a:r>
            <a:r>
              <a:rPr lang="cs-CZ" dirty="0" smtClean="0"/>
              <a:t> : </a:t>
            </a:r>
            <a:r>
              <a:rPr lang="cs-CZ" dirty="0" err="1" smtClean="0"/>
              <a:t>Wildente</a:t>
            </a:r>
            <a:r>
              <a:rPr lang="cs-CZ" dirty="0" smtClean="0"/>
              <a:t>, </a:t>
            </a:r>
            <a:r>
              <a:rPr lang="cs-CZ" dirty="0" err="1" smtClean="0"/>
              <a:t>Wildgans</a:t>
            </a:r>
            <a:r>
              <a:rPr lang="cs-CZ" dirty="0" smtClean="0"/>
              <a:t>, </a:t>
            </a:r>
            <a:r>
              <a:rPr lang="cs-CZ" dirty="0" err="1" smtClean="0"/>
              <a:t>Fasan</a:t>
            </a:r>
            <a:r>
              <a:rPr lang="cs-CZ" dirty="0" smtClean="0"/>
              <a:t>, </a:t>
            </a:r>
            <a:r>
              <a:rPr lang="cs-CZ" dirty="0" err="1" smtClean="0"/>
              <a:t>Wachtel</a:t>
            </a:r>
            <a:r>
              <a:rPr lang="cs-CZ" dirty="0" smtClean="0"/>
              <a:t>, </a:t>
            </a:r>
            <a:r>
              <a:rPr lang="cs-CZ" dirty="0" err="1" smtClean="0"/>
              <a:t>Auerhahn</a:t>
            </a:r>
            <a:r>
              <a:rPr lang="cs-CZ" dirty="0" smtClean="0"/>
              <a:t>, </a:t>
            </a:r>
            <a:r>
              <a:rPr lang="cs-CZ" dirty="0" err="1" smtClean="0"/>
              <a:t>Rehbuhn</a:t>
            </a:r>
            <a:r>
              <a:rPr lang="cs-CZ" dirty="0" smtClean="0"/>
              <a:t>, </a:t>
            </a:r>
            <a:r>
              <a:rPr lang="cs-CZ" dirty="0" err="1" smtClean="0"/>
              <a:t>Krammetsvogel</a:t>
            </a:r>
            <a:endParaRPr lang="cs-CZ" dirty="0" smtClean="0"/>
          </a:p>
        </p:txBody>
      </p:sp>
      <p:pic>
        <p:nvPicPr>
          <p:cNvPr id="8196" name="Picture 4" descr="MC900110856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549275"/>
            <a:ext cx="1943100" cy="129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MM900365252[1]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4221163"/>
            <a:ext cx="1728787" cy="141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 descr="MC900332392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4581525"/>
            <a:ext cx="1792288" cy="183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 descr="MC900240149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800225" cy="129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Picture 8" descr="MC900332378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69160"/>
            <a:ext cx="1833562" cy="138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1" name="Picture 9" descr="MP900432718[1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653136"/>
            <a:ext cx="2049462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39857211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FFFFB7"/>
                </a:solidFill>
                <a:latin typeface="Arial Black"/>
              </a:rPr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19256" cy="4323184"/>
          </a:xfrm>
        </p:spPr>
        <p:txBody>
          <a:bodyPr/>
          <a:lstStyle/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Formanová, Alena. </a:t>
            </a:r>
            <a:r>
              <a:rPr lang="cs-CZ" sz="2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Žmudová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Zdena. Němčina v gastronomii. Praha: nakladatelství Informatorium, 2000, ISBN 80-86073-56-4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110960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180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Textura</vt:lpstr>
      <vt:lpstr>1_Textura</vt:lpstr>
      <vt:lpstr>2_Textura</vt:lpstr>
      <vt:lpstr>3_Textura</vt:lpstr>
      <vt:lpstr>Digitální učební materiál</vt:lpstr>
      <vt:lpstr>Snímek 2</vt:lpstr>
      <vt:lpstr>Fische</vt:lpstr>
      <vt:lpstr>Geflügel</vt:lpstr>
      <vt:lpstr>Wildbret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Cross</dc:creator>
  <cp:lastModifiedBy>Luda</cp:lastModifiedBy>
  <cp:revision>22</cp:revision>
  <dcterms:created xsi:type="dcterms:W3CDTF">2012-10-11T17:25:34Z</dcterms:created>
  <dcterms:modified xsi:type="dcterms:W3CDTF">2013-03-27T16:41:23Z</dcterms:modified>
</cp:coreProperties>
</file>