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3" r:id="rId6"/>
    <p:sldId id="267" r:id="rId7"/>
    <p:sldId id="268" r:id="rId8"/>
    <p:sldId id="273" r:id="rId9"/>
    <p:sldId id="270" r:id="rId10"/>
    <p:sldId id="271" r:id="rId11"/>
    <p:sldId id="264" r:id="rId12"/>
    <p:sldId id="274" r:id="rId13"/>
    <p:sldId id="276" r:id="rId14"/>
    <p:sldId id="275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4D76B"/>
    <a:srgbClr val="BEE3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16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30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1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0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8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7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25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88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71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D76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190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VY_32_INOVACE_XV_3_03_Velikonoční zajíček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03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výroby </a:t>
            </a:r>
            <a:r>
              <a:rPr lang="cs-CZ" dirty="0" smtClean="0"/>
              <a:t>VELIKONOČNÍHO ZAJÍČKA formou </a:t>
            </a:r>
            <a:r>
              <a:rPr lang="cs-CZ" dirty="0"/>
              <a:t>prezentace.</a:t>
            </a:r>
            <a:endParaRPr lang="cs-CZ" b="1" dirty="0"/>
          </a:p>
          <a:p>
            <a:endParaRPr lang="cs-CZ" b="1" dirty="0" smtClean="0"/>
          </a:p>
          <a:p>
            <a:pPr lvl="0"/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</a:t>
            </a:r>
            <a:r>
              <a:rPr lang="cs-CZ" dirty="0" smtClean="0"/>
              <a:t>pracovat </a:t>
            </a:r>
            <a:r>
              <a:rPr lang="cs-CZ" dirty="0"/>
              <a:t>podle jednoduché předlohy se slovním návodem učitele. Učí se </a:t>
            </a:r>
            <a:r>
              <a:rPr lang="cs-CZ" dirty="0" smtClean="0"/>
              <a:t>vybarvovat a vystřihovat dle šablony. </a:t>
            </a:r>
            <a:r>
              <a:rPr lang="cs-CZ" dirty="0"/>
              <a:t>Pracuje s jednoduchými pomůckami a nástroji dle svých možností. Udržuje pořádek na pracovním místě a dodržuje zásady hygieny a </a:t>
            </a:r>
            <a:r>
              <a:rPr lang="cs-CZ" dirty="0" smtClean="0"/>
              <a:t>bezpečnosti </a:t>
            </a:r>
            <a:r>
              <a:rPr lang="cs-CZ" dirty="0"/>
              <a:t>práce. Učí se hodnotit práci svoji i práce spolužáků.</a:t>
            </a:r>
          </a:p>
          <a:p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/>
              <a:t>6</a:t>
            </a:r>
            <a:r>
              <a:rPr lang="cs-CZ" dirty="0" smtClean="0"/>
              <a:t> </a:t>
            </a:r>
            <a:r>
              <a:rPr lang="cs-CZ" smtClean="0"/>
              <a:t>- 8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Velikonoce, zajíček, vajíčko, vybarvování, stříhání, lepení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kreslící karton A</a:t>
            </a:r>
            <a:r>
              <a:rPr lang="cs-CZ" sz="1600" dirty="0" smtClean="0"/>
              <a:t>4</a:t>
            </a:r>
            <a:r>
              <a:rPr lang="cs-CZ" dirty="0" smtClean="0"/>
              <a:t> s předkresleným zajíčkem a vajíčkem, pastelky, nůžky, špejle, tavná pistole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5 – </a:t>
            </a:r>
            <a:r>
              <a:rPr lang="cs-CZ" i="1" u="sng" dirty="0" smtClean="0"/>
              <a:t>motivace:</a:t>
            </a:r>
            <a:r>
              <a:rPr lang="cs-CZ" dirty="0" smtClean="0"/>
              <a:t> BÁSNIČKA</a:t>
            </a:r>
            <a:endParaRPr lang="cs-CZ" u="sng" dirty="0"/>
          </a:p>
          <a:p>
            <a:r>
              <a:rPr lang="cs-CZ" dirty="0" smtClean="0"/>
              <a:t>Žáci se dotýkají tabule, po verších vyplývá básnička s obrázky zajíčků. </a:t>
            </a:r>
            <a:endParaRPr lang="cs-CZ" u="sng" dirty="0" smtClean="0"/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6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</a:t>
            </a:r>
            <a:r>
              <a:rPr lang="cs-CZ" dirty="0" smtClean="0"/>
              <a:t> pracovní postup</a:t>
            </a:r>
          </a:p>
          <a:p>
            <a:endParaRPr lang="cs-CZ" dirty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8, 9, 10, 11 – </a:t>
            </a:r>
            <a:r>
              <a:rPr lang="cs-CZ" dirty="0" smtClean="0"/>
              <a:t>šablony k vytisknutí</a:t>
            </a:r>
          </a:p>
          <a:p>
            <a:endParaRPr lang="cs-CZ" dirty="0"/>
          </a:p>
          <a:p>
            <a:r>
              <a:rPr lang="cs-CZ" b="1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12, 13, 14 </a:t>
            </a:r>
            <a:r>
              <a:rPr lang="cs-CZ" b="1" dirty="0"/>
              <a:t>–</a:t>
            </a:r>
            <a:r>
              <a:rPr lang="cs-CZ" dirty="0"/>
              <a:t> fotografie </a:t>
            </a:r>
            <a:r>
              <a:rPr lang="cs-CZ" dirty="0" smtClean="0"/>
              <a:t>dětských prací</a:t>
            </a:r>
            <a:endParaRPr lang="cs-CZ" dirty="0"/>
          </a:p>
          <a:p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7538" r="83385">
                        <a14:foregroundMark x1="36923" y1="69538" x2="34154" y2="62769"/>
                        <a14:foregroundMark x1="34462" y1="60615" x2="36923" y2="55385"/>
                        <a14:foregroundMark x1="45538" y1="60615" x2="45231" y2="68308"/>
                        <a14:foregroundMark x1="42154" y1="66769" x2="44000" y2="62154"/>
                        <a14:foregroundMark x1="59385" y1="68615" x2="60000" y2="52615"/>
                        <a14:foregroundMark x1="54462" y1="58462" x2="53846" y2="65538"/>
                        <a14:foregroundMark x1="50462" y1="86462" x2="48615" y2="8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82" r="16661"/>
          <a:stretch/>
        </p:blipFill>
        <p:spPr bwMode="auto">
          <a:xfrm>
            <a:off x="683568" y="1196752"/>
            <a:ext cx="295232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961358" y="620688"/>
            <a:ext cx="4931122" cy="1763836"/>
          </a:xfrm>
          <a:prstGeom prst="wedgeEllipseCallout">
            <a:avLst>
              <a:gd name="adj1" fmla="val -79892"/>
              <a:gd name="adj2" fmla="val 18286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Už se blíží Velikonoce.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Těšíte se?</a:t>
            </a:r>
          </a:p>
        </p:txBody>
      </p:sp>
      <p:sp>
        <p:nvSpPr>
          <p:cNvPr id="4" name="Oválný popisek 3"/>
          <p:cNvSpPr/>
          <p:nvPr/>
        </p:nvSpPr>
        <p:spPr>
          <a:xfrm>
            <a:off x="4644008" y="3933056"/>
            <a:ext cx="3888432" cy="2088232"/>
          </a:xfrm>
          <a:prstGeom prst="wedgeEllipseCallout">
            <a:avLst>
              <a:gd name="adj1" fmla="val -102745"/>
              <a:gd name="adj2" fmla="val -10989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Dnes si vyrobíme mého kamaráda. Jmenuje se Zajda.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84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07530" y="917046"/>
            <a:ext cx="3459793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Já jsem hodný zajíček,</a:t>
            </a:r>
            <a:endParaRPr lang="cs-CZ" sz="2800" b="1" dirty="0">
              <a:ln>
                <a:solidFill>
                  <a:srgbClr val="FF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07530" y="1565118"/>
            <a:ext cx="347595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b</a:t>
            </a:r>
            <a:r>
              <a:rPr lang="cs-CZ" sz="2800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udu mít dost vajíček.</a:t>
            </a:r>
            <a:endParaRPr lang="cs-CZ" sz="2800" b="1" dirty="0">
              <a:ln>
                <a:solidFill>
                  <a:srgbClr val="FF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5268" y="3549102"/>
            <a:ext cx="290368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Už se těším velice,</a:t>
            </a:r>
            <a:endParaRPr lang="cs-CZ" sz="2800" b="1" dirty="0">
              <a:ln>
                <a:solidFill>
                  <a:srgbClr val="FF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07530" y="4181262"/>
            <a:ext cx="2895601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na ty Velikonoce.  </a:t>
            </a:r>
            <a:endParaRPr lang="cs-CZ" sz="2800" b="1" dirty="0">
              <a:ln>
                <a:solidFill>
                  <a:srgbClr val="FF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07530" y="2213190"/>
            <a:ext cx="319517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Malujte a stříhejte,  </a:t>
            </a:r>
            <a:endParaRPr lang="cs-CZ" sz="2800" b="1" dirty="0">
              <a:ln>
                <a:solidFill>
                  <a:srgbClr val="FF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07530" y="2890267"/>
            <a:ext cx="3561937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0000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Zajdu mi teď vyrobte.  </a:t>
            </a:r>
            <a:endParaRPr lang="cs-CZ" sz="2800" b="1" dirty="0">
              <a:ln>
                <a:solidFill>
                  <a:srgbClr val="FF0000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92147"/>
            <a:ext cx="2459770" cy="3437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zikmundovar\AppData\Local\Microsoft\Windows\Temporary Internet Files\Content.IE5\OXYERXM1\MC900030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023" y="3045122"/>
            <a:ext cx="3184801" cy="3630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43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7876" y="4005064"/>
            <a:ext cx="8524321" cy="2246769"/>
          </a:xfrm>
          <a:prstGeom prst="rect">
            <a:avLst/>
          </a:prstGeom>
          <a:solidFill>
            <a:srgbClr val="00B05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>
                <a:solidFill>
                  <a:srgbClr val="FFFF00"/>
                </a:solidFill>
              </a:rPr>
              <a:t>k</a:t>
            </a:r>
            <a:r>
              <a:rPr lang="cs-CZ" sz="2800" dirty="0" smtClean="0">
                <a:solidFill>
                  <a:srgbClr val="FFFF00"/>
                </a:solidFill>
              </a:rPr>
              <a:t>reslící karton A</a:t>
            </a:r>
            <a:r>
              <a:rPr lang="cs-CZ" sz="2400" dirty="0" smtClean="0">
                <a:solidFill>
                  <a:srgbClr val="FFFF00"/>
                </a:solidFill>
              </a:rPr>
              <a:t>4</a:t>
            </a:r>
            <a:r>
              <a:rPr lang="cs-CZ" sz="2800" dirty="0" smtClean="0">
                <a:solidFill>
                  <a:srgbClr val="FFFF00"/>
                </a:solidFill>
              </a:rPr>
              <a:t> s předkresleným zajíčkem a vajíčkem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pastelky, fixy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nůžky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špejle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FF00"/>
                </a:solidFill>
              </a:rPr>
              <a:t>tavná pistole nebo izolepa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7538" r="83385">
                        <a14:foregroundMark x1="36923" y1="69538" x2="34154" y2="62769"/>
                        <a14:foregroundMark x1="34462" y1="60615" x2="36923" y2="55385"/>
                        <a14:foregroundMark x1="45538" y1="60615" x2="45231" y2="68308"/>
                        <a14:foregroundMark x1="42154" y1="66769" x2="44000" y2="62154"/>
                        <a14:foregroundMark x1="59385" y1="68615" x2="60000" y2="52615"/>
                        <a14:foregroundMark x1="54462" y1="58462" x2="53846" y2="65538"/>
                        <a14:foregroundMark x1="50462" y1="86462" x2="48615" y2="8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82" r="16661"/>
          <a:stretch/>
        </p:blipFill>
        <p:spPr bwMode="auto">
          <a:xfrm>
            <a:off x="5616116" y="0"/>
            <a:ext cx="2952328" cy="3995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331640" y="1124744"/>
            <a:ext cx="3342901" cy="1512168"/>
          </a:xfrm>
          <a:prstGeom prst="wedgeEllipseCallout">
            <a:avLst>
              <a:gd name="adj1" fmla="val 110551"/>
              <a:gd name="adj2" fmla="val 101439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Připravíme si:</a:t>
            </a:r>
          </a:p>
        </p:txBody>
      </p:sp>
    </p:spTree>
    <p:extLst>
      <p:ext uri="{BB962C8B-B14F-4D97-AF65-F5344CB8AC3E}">
        <p14:creationId xmlns:p14="http://schemas.microsoft.com/office/powerpoint/2010/main" val="255896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72 0.058 0.1 0.152 0.077 0.238 C -0.015 0.233 -0.093 0.173 -0.125 0.091 C -0.047 0.04 0.051 0.043 0.125 0.091 C 0.092 0.178 0.011 0.233 -0.077 0.238 C -0.101 0.148 -0.068 0.056 0 0 Z" pathEditMode="relative" ptsTypes="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475" y="4457297"/>
            <a:ext cx="8496944" cy="1815882"/>
          </a:xfrm>
          <a:prstGeom prst="rect">
            <a:avLst/>
          </a:prstGeom>
          <a:solidFill>
            <a:srgbClr val="00B050"/>
          </a:solidFill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FF00"/>
                </a:solidFill>
              </a:rPr>
              <a:t>Vybarvěte zajíčka i vajíčko dle své fantazie.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FF00"/>
                </a:solidFill>
              </a:rPr>
              <a:t>Zajíčka i vajíčko vystřihněte.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FFFF00"/>
                </a:solidFill>
              </a:rPr>
              <a:t>Zajíčka i vajíčko přilepte na špejli pomocí izolepy nebo</a:t>
            </a:r>
          </a:p>
          <a:p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     paní učitelka použije tavnou pistoli.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7538" r="83385">
                        <a14:foregroundMark x1="36923" y1="69538" x2="34154" y2="62769"/>
                        <a14:foregroundMark x1="34462" y1="60615" x2="36923" y2="55385"/>
                        <a14:foregroundMark x1="45538" y1="60615" x2="45231" y2="68308"/>
                        <a14:foregroundMark x1="42154" y1="66769" x2="44000" y2="62154"/>
                        <a14:foregroundMark x1="59385" y1="68615" x2="60000" y2="52615"/>
                        <a14:foregroundMark x1="54462" y1="58462" x2="53846" y2="65538"/>
                        <a14:foregroundMark x1="50462" y1="86462" x2="48615" y2="8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82" r="16661"/>
          <a:stretch/>
        </p:blipFill>
        <p:spPr bwMode="auto">
          <a:xfrm>
            <a:off x="539552" y="461717"/>
            <a:ext cx="2952328" cy="3995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893987" y="1412776"/>
            <a:ext cx="3888432" cy="1512168"/>
          </a:xfrm>
          <a:prstGeom prst="wedgeEllipseCallout">
            <a:avLst>
              <a:gd name="adj1" fmla="val -114369"/>
              <a:gd name="adj2" fmla="val 117125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Pracovní postup:</a:t>
            </a:r>
          </a:p>
        </p:txBody>
      </p:sp>
    </p:spTree>
    <p:extLst>
      <p:ext uri="{BB962C8B-B14F-4D97-AF65-F5344CB8AC3E}">
        <p14:creationId xmlns:p14="http://schemas.microsoft.com/office/powerpoint/2010/main" val="2807717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72 0.058 0.1 0.152 0.077 0.238 C -0.015 0.233 -0.093 0.173 -0.125 0.091 C -0.047 0.04 0.051 0.043 0.125 0.091 C 0.092 0.178 0.011 0.233 -0.077 0.238 C -0.101 0.148 -0.068 0.056 0 0 Z" pathEditMode="relative" ptsTypes="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43385" y1="32923" x2="46462" y2="32308"/>
                        <a14:foregroundMark x1="64615" y1="34462" x2="63077" y2="33231"/>
                        <a14:foregroundMark x1="78462" y1="86154" x2="84308" y2="88923"/>
                        <a14:foregroundMark x1="92308" y1="21846" x2="84615" y2="15692"/>
                        <a14:foregroundMark x1="85538" y1="11077" x2="80923" y2="6462"/>
                        <a14:foregroundMark x1="76923" y1="9231" x2="68000" y2="16615"/>
                        <a14:foregroundMark x1="80308" y1="15385" x2="76308" y2="14462"/>
                        <a14:foregroundMark x1="48615" y1="10769" x2="40000" y2="10769"/>
                        <a14:foregroundMark x1="35692" y1="7385" x2="24000" y2="13231"/>
                        <a14:foregroundMark x1="39385" y1="11385" x2="31385" y2="13846"/>
                        <a14:foregroundMark x1="30769" y1="14154" x2="21538" y2="19077"/>
                        <a14:foregroundMark x1="20923" y1="20000" x2="17846" y2="22462"/>
                        <a14:foregroundMark x1="22769" y1="13231" x2="19077" y2="17846"/>
                        <a14:foregroundMark x1="18154" y1="17846" x2="15077" y2="20923"/>
                        <a14:foregroundMark x1="13538" y1="21538" x2="12308" y2="24308"/>
                        <a14:foregroundMark x1="17846" y1="23385" x2="14462" y2="25231"/>
                        <a14:foregroundMark x1="74154" y1="14769" x2="72000" y2="15385"/>
                        <a14:foregroundMark x1="71077" y1="16000" x2="68923" y2="16923"/>
                        <a14:foregroundMark x1="68000" y1="16923" x2="68000" y2="16923"/>
                        <a14:foregroundMark x1="80615" y1="13846" x2="79692" y2="12000"/>
                        <a14:foregroundMark x1="49231" y1="48923" x2="48615" y2="48000"/>
                        <a14:foregroundMark x1="46154" y1="47692" x2="44615" y2="48000"/>
                        <a14:foregroundMark x1="40308" y1="46154" x2="39385" y2="44923"/>
                        <a14:foregroundMark x1="18154" y1="28615" x2="17538" y2="26154"/>
                        <a14:foregroundMark x1="19077" y1="24000" x2="17231" y2="25538"/>
                        <a14:foregroundMark x1="46154" y1="29538" x2="42154" y2="33538"/>
                        <a14:foregroundMark x1="47077" y1="52308" x2="49231" y2="52308"/>
                        <a14:foregroundMark x1="55692" y1="52000" x2="58462" y2="51077"/>
                        <a14:backgroundMark x1="12000" y1="32615" x2="12615" y2="27077"/>
                        <a14:backgroundMark x1="12615" y1="27077" x2="13231" y2="25231"/>
                        <a14:backgroundMark x1="13846" y1="24923" x2="17231" y2="20923"/>
                        <a14:backgroundMark x1="50154" y1="8923" x2="45538" y2="7385"/>
                        <a14:backgroundMark x1="45538" y1="7385" x2="38462" y2="9231"/>
                        <a14:backgroundMark x1="38154" y1="9231" x2="35077" y2="10154"/>
                        <a14:backgroundMark x1="34769" y1="10462" x2="33231" y2="11077"/>
                        <a14:backgroundMark x1="32308" y1="11692" x2="30154" y2="12308"/>
                        <a14:backgroundMark x1="29231" y1="12923" x2="26462" y2="14462"/>
                        <a14:backgroundMark x1="25538" y1="14462" x2="21231" y2="17231"/>
                        <a14:backgroundMark x1="21846" y1="17231" x2="17538" y2="20615"/>
                        <a14:backgroundMark x1="68615" y1="17231" x2="81538" y2="10462"/>
                        <a14:backgroundMark x1="81538" y1="11077" x2="84000" y2="12000"/>
                        <a14:backgroundMark x1="84308" y1="12000" x2="86769" y2="13231"/>
                        <a14:backgroundMark x1="86769" y1="13538" x2="87692" y2="14462"/>
                        <a14:backgroundMark x1="79385" y1="10769" x2="76000" y2="12000"/>
                        <a14:backgroundMark x1="78154" y1="13231" x2="75077" y2="12923"/>
                        <a14:backgroundMark x1="80615" y1="9538" x2="79692" y2="11077"/>
                        <a14:backgroundMark x1="81846" y1="12615" x2="84308" y2="13231"/>
                        <a14:backgroundMark x1="80308" y1="14462" x2="79385" y2="13846"/>
                        <a14:backgroundMark x1="71385" y1="16000" x2="71077" y2="14462"/>
                        <a14:backgroundMark x1="83077" y1="10154" x2="78154" y2="13231"/>
                        <a14:backgroundMark x1="83385" y1="10769" x2="81538" y2="10154"/>
                        <a14:backgroundMark x1="9231" y1="36000" x2="27077" y2="10462"/>
                        <a14:backgroundMark x1="12000" y1="25231" x2="42769" y2="2769"/>
                        <a14:backgroundMark x1="11077" y1="25231" x2="19692" y2="16923"/>
                        <a14:backgroundMark x1="18462" y1="18154" x2="26154" y2="11692"/>
                        <a14:backgroundMark x1="26154" y1="12615" x2="36000" y2="5846"/>
                        <a14:backgroundMark x1="20923" y1="20308" x2="34154" y2="12000"/>
                        <a14:backgroundMark x1="32308" y1="13846" x2="53846" y2="8615"/>
                        <a14:backgroundMark x1="35692" y1="11692" x2="47077" y2="8308"/>
                        <a14:backgroundMark x1="44615" y1="11692" x2="50154" y2="11385"/>
                        <a14:backgroundMark x1="50154" y1="11077" x2="47692" y2="10462"/>
                        <a14:backgroundMark x1="36000" y1="6462" x2="32000" y2="10154"/>
                        <a14:backgroundMark x1="14769" y1="27077" x2="16615" y2="22154"/>
                        <a14:backgroundMark x1="55077" y1="15077" x2="53231" y2="25231"/>
                        <a14:backgroundMark x1="49231" y1="26462" x2="37538" y2="35692"/>
                        <a14:backgroundMark x1="33231" y1="36308" x2="48923" y2="42154"/>
                        <a14:backgroundMark x1="39077" y1="40308" x2="29231" y2="41846"/>
                        <a14:backgroundMark x1="48000" y1="36615" x2="55077" y2="31385"/>
                        <a14:backgroundMark x1="57846" y1="24923" x2="63385" y2="26154"/>
                        <a14:backgroundMark x1="66769" y1="31385" x2="72615" y2="36308"/>
                        <a14:backgroundMark x1="59692" y1="41846" x2="76615" y2="38462"/>
                        <a14:backgroundMark x1="75692" y1="41538" x2="58462" y2="47692"/>
                        <a14:backgroundMark x1="68615" y1="17231" x2="82462" y2="5538"/>
                        <a14:backgroundMark x1="78154" y1="8000" x2="72308" y2="13231"/>
                        <a14:backgroundMark x1="77231" y1="8308" x2="75077" y2="10154"/>
                        <a14:backgroundMark x1="72000" y1="15385" x2="81231" y2="15385"/>
                        <a14:backgroundMark x1="82154" y1="15692" x2="91692" y2="21538"/>
                        <a14:backgroundMark x1="92615" y1="21538" x2="87385" y2="15077"/>
                        <a14:backgroundMark x1="92615" y1="22154" x2="92000" y2="21538"/>
                        <a14:backgroundMark x1="88308" y1="17538" x2="84308" y2="14462"/>
                        <a14:backgroundMark x1="82462" y1="15385" x2="87692" y2="17231"/>
                        <a14:backgroundMark x1="87077" y1="11692" x2="82462" y2="5846"/>
                        <a14:backgroundMark x1="81231" y1="7077" x2="86154" y2="11692"/>
                        <a14:backgroundMark x1="49231" y1="51385" x2="50462" y2="51385"/>
                        <a14:backgroundMark x1="32308" y1="52000" x2="81538" y2="58154"/>
                        <a14:backgroundMark x1="36923" y1="65538" x2="44923" y2="81846"/>
                        <a14:backgroundMark x1="44923" y1="82154" x2="44923" y2="87077"/>
                        <a14:backgroundMark x1="20923" y1="88923" x2="18769" y2="89846"/>
                        <a14:backgroundMark x1="25231" y1="97231" x2="29231" y2="91692"/>
                        <a14:backgroundMark x1="32308" y1="91692" x2="69538" y2="92923"/>
                        <a14:backgroundMark x1="78154" y1="88615" x2="83692" y2="81231"/>
                        <a14:backgroundMark x1="79385" y1="88615" x2="85231" y2="87385"/>
                        <a14:backgroundMark x1="84615" y1="88923" x2="83692" y2="88923"/>
                        <a14:backgroundMark x1="55077" y1="88000" x2="56000" y2="69231"/>
                        <a14:backgroundMark x1="53231" y1="65846" x2="49231" y2="85538"/>
                        <a14:backgroundMark x1="41846" y1="63077" x2="43692" y2="69846"/>
                        <a14:backgroundMark x1="83077" y1="13231" x2="85231" y2="9231"/>
                        <a14:backgroundMark x1="82154" y1="6154" x2="80923" y2="10462"/>
                        <a14:backgroundMark x1="80000" y1="8000" x2="78769" y2="13846"/>
                        <a14:backgroundMark x1="76615" y1="12615" x2="84615" y2="12308"/>
                        <a14:backgroundMark x1="81846" y1="8615" x2="81231" y2="14462"/>
                        <a14:backgroundMark x1="84923" y1="15692" x2="82462" y2="10462"/>
                        <a14:backgroundMark x1="83385" y1="9538" x2="84615" y2="12615"/>
                        <a14:backgroundMark x1="84615" y1="12615" x2="76615" y2="11692"/>
                        <a14:backgroundMark x1="76615" y1="13231" x2="83077" y2="11692"/>
                        <a14:backgroundMark x1="72923" y1="14462" x2="84308" y2="11385"/>
                        <a14:backgroundMark x1="79077" y1="14462" x2="83692" y2="12308"/>
                        <a14:backgroundMark x1="83692" y1="12000" x2="76615" y2="12615"/>
                        <a14:backgroundMark x1="76615" y1="12615" x2="80923" y2="8923"/>
                        <a14:backgroundMark x1="81231" y1="8923" x2="84923" y2="14769"/>
                        <a14:backgroundMark x1="84923" y1="14769" x2="79077" y2="12615"/>
                        <a14:backgroundMark x1="73231" y1="13846" x2="84000" y2="12000"/>
                        <a14:backgroundMark x1="84000" y1="12000" x2="80615" y2="9846"/>
                        <a14:backgroundMark x1="80615" y1="9846" x2="78462" y2="11692"/>
                        <a14:backgroundMark x1="78462" y1="11692" x2="80308" y2="13231"/>
                        <a14:backgroundMark x1="80308" y1="13231" x2="83385" y2="14154"/>
                        <a14:backgroundMark x1="83692" y1="14154" x2="84615" y2="14769"/>
                        <a14:backgroundMark x1="84615" y1="14769" x2="84615" y2="12000"/>
                        <a14:backgroundMark x1="84923" y1="8923" x2="86154" y2="10769"/>
                        <a14:backgroundMark x1="86154" y1="11077" x2="86154" y2="12308"/>
                        <a14:backgroundMark x1="84615" y1="12615" x2="82462" y2="11077"/>
                        <a14:backgroundMark x1="82462" y1="11077" x2="80000" y2="11692"/>
                        <a14:backgroundMark x1="79385" y1="11692" x2="77846" y2="12615"/>
                        <a14:backgroundMark x1="77231" y1="12615" x2="81231" y2="14154"/>
                        <a14:backgroundMark x1="81231" y1="14154" x2="82462" y2="11077"/>
                        <a14:backgroundMark x1="81846" y1="10769" x2="81846" y2="10769"/>
                        <a14:backgroundMark x1="81231" y1="10154" x2="80923" y2="8923"/>
                        <a14:backgroundMark x1="80923" y1="8923" x2="81231" y2="11077"/>
                        <a14:backgroundMark x1="81231" y1="11077" x2="81231" y2="12615"/>
                        <a14:backgroundMark x1="81231" y1="12615" x2="83385" y2="12923"/>
                        <a14:backgroundMark x1="84308" y1="10769" x2="85846" y2="12923"/>
                        <a14:backgroundMark x1="85846" y1="13231" x2="86462" y2="14769"/>
                        <a14:backgroundMark x1="86154" y1="14769" x2="82154" y2="10462"/>
                        <a14:backgroundMark x1="82154" y1="10462" x2="84615" y2="11077"/>
                        <a14:backgroundMark x1="84615" y1="11077" x2="86769" y2="12615"/>
                        <a14:backgroundMark x1="86769" y1="12615" x2="87077" y2="13846"/>
                        <a14:backgroundMark x1="87077" y1="13846" x2="87077" y2="1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3" r="4067"/>
          <a:stretch/>
        </p:blipFill>
        <p:spPr bwMode="auto">
          <a:xfrm rot="16200000">
            <a:off x="627127" y="-489923"/>
            <a:ext cx="378529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22212" y="3055254"/>
            <a:ext cx="4822825" cy="3786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18462" y="254346"/>
            <a:ext cx="2147635" cy="3024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946454" y="3350690"/>
            <a:ext cx="2147635" cy="3024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6377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43385" y1="32923" x2="46462" y2="32308"/>
                        <a14:foregroundMark x1="64615" y1="34462" x2="63077" y2="33231"/>
                        <a14:foregroundMark x1="78462" y1="86154" x2="84308" y2="88923"/>
                        <a14:foregroundMark x1="92308" y1="21846" x2="84615" y2="15692"/>
                        <a14:foregroundMark x1="85538" y1="11077" x2="80923" y2="6462"/>
                        <a14:foregroundMark x1="76923" y1="9231" x2="68000" y2="16615"/>
                        <a14:foregroundMark x1="80308" y1="15385" x2="76308" y2="14462"/>
                        <a14:foregroundMark x1="48615" y1="10769" x2="40000" y2="10769"/>
                        <a14:foregroundMark x1="35692" y1="7385" x2="24000" y2="13231"/>
                        <a14:foregroundMark x1="39385" y1="11385" x2="31385" y2="13846"/>
                        <a14:foregroundMark x1="30769" y1="14154" x2="21538" y2="19077"/>
                        <a14:foregroundMark x1="20923" y1="20000" x2="17846" y2="22462"/>
                        <a14:foregroundMark x1="22769" y1="13231" x2="19077" y2="17846"/>
                        <a14:foregroundMark x1="18154" y1="17846" x2="15077" y2="20923"/>
                        <a14:foregroundMark x1="13538" y1="21538" x2="12308" y2="24308"/>
                        <a14:foregroundMark x1="17846" y1="23385" x2="14462" y2="25231"/>
                        <a14:foregroundMark x1="74154" y1="14769" x2="72000" y2="15385"/>
                        <a14:foregroundMark x1="71077" y1="16000" x2="68923" y2="16923"/>
                        <a14:foregroundMark x1="68000" y1="16923" x2="68000" y2="16923"/>
                        <a14:foregroundMark x1="80615" y1="13846" x2="79692" y2="12000"/>
                        <a14:foregroundMark x1="49231" y1="48923" x2="48615" y2="48000"/>
                        <a14:foregroundMark x1="46154" y1="47692" x2="44615" y2="48000"/>
                        <a14:foregroundMark x1="40308" y1="46154" x2="39385" y2="44923"/>
                        <a14:foregroundMark x1="18154" y1="28615" x2="17538" y2="26154"/>
                        <a14:foregroundMark x1="19077" y1="24000" x2="17231" y2="25538"/>
                        <a14:foregroundMark x1="46154" y1="29538" x2="42154" y2="33538"/>
                        <a14:foregroundMark x1="47077" y1="52308" x2="49231" y2="52308"/>
                        <a14:foregroundMark x1="55692" y1="52000" x2="58462" y2="51077"/>
                        <a14:backgroundMark x1="12000" y1="32615" x2="12615" y2="27077"/>
                        <a14:backgroundMark x1="12615" y1="27077" x2="13231" y2="25231"/>
                        <a14:backgroundMark x1="13846" y1="24923" x2="17231" y2="20923"/>
                        <a14:backgroundMark x1="50154" y1="8923" x2="45538" y2="7385"/>
                        <a14:backgroundMark x1="45538" y1="7385" x2="38462" y2="9231"/>
                        <a14:backgroundMark x1="38154" y1="9231" x2="35077" y2="10154"/>
                        <a14:backgroundMark x1="34769" y1="10462" x2="33231" y2="11077"/>
                        <a14:backgroundMark x1="32308" y1="11692" x2="30154" y2="12308"/>
                        <a14:backgroundMark x1="29231" y1="12923" x2="26462" y2="14462"/>
                        <a14:backgroundMark x1="25538" y1="14462" x2="21231" y2="17231"/>
                        <a14:backgroundMark x1="21846" y1="17231" x2="17538" y2="20615"/>
                        <a14:backgroundMark x1="68615" y1="17231" x2="81538" y2="10462"/>
                        <a14:backgroundMark x1="81538" y1="11077" x2="84000" y2="12000"/>
                        <a14:backgroundMark x1="84308" y1="12000" x2="86769" y2="13231"/>
                        <a14:backgroundMark x1="86769" y1="13538" x2="87692" y2="14462"/>
                        <a14:backgroundMark x1="79385" y1="10769" x2="76000" y2="12000"/>
                        <a14:backgroundMark x1="78154" y1="13231" x2="75077" y2="12923"/>
                        <a14:backgroundMark x1="80615" y1="9538" x2="79692" y2="11077"/>
                        <a14:backgroundMark x1="81846" y1="12615" x2="84308" y2="13231"/>
                        <a14:backgroundMark x1="80308" y1="14462" x2="79385" y2="13846"/>
                        <a14:backgroundMark x1="71385" y1="16000" x2="71077" y2="14462"/>
                        <a14:backgroundMark x1="83077" y1="10154" x2="78154" y2="13231"/>
                        <a14:backgroundMark x1="83385" y1="10769" x2="81538" y2="10154"/>
                        <a14:backgroundMark x1="9231" y1="36000" x2="27077" y2="10462"/>
                        <a14:backgroundMark x1="12000" y1="25231" x2="42769" y2="2769"/>
                        <a14:backgroundMark x1="11077" y1="25231" x2="19692" y2="16923"/>
                        <a14:backgroundMark x1="18462" y1="18154" x2="26154" y2="11692"/>
                        <a14:backgroundMark x1="26154" y1="12615" x2="36000" y2="5846"/>
                        <a14:backgroundMark x1="20923" y1="20308" x2="34154" y2="12000"/>
                        <a14:backgroundMark x1="32308" y1="13846" x2="53846" y2="8615"/>
                        <a14:backgroundMark x1="35692" y1="11692" x2="47077" y2="8308"/>
                        <a14:backgroundMark x1="44615" y1="11692" x2="50154" y2="11385"/>
                        <a14:backgroundMark x1="50154" y1="11077" x2="47692" y2="10462"/>
                        <a14:backgroundMark x1="36000" y1="6462" x2="32000" y2="10154"/>
                        <a14:backgroundMark x1="14769" y1="27077" x2="16615" y2="22154"/>
                        <a14:backgroundMark x1="55077" y1="15077" x2="53231" y2="25231"/>
                        <a14:backgroundMark x1="49231" y1="26462" x2="37538" y2="35692"/>
                        <a14:backgroundMark x1="33231" y1="36308" x2="48923" y2="42154"/>
                        <a14:backgroundMark x1="39077" y1="40308" x2="29231" y2="41846"/>
                        <a14:backgroundMark x1="48000" y1="36615" x2="55077" y2="31385"/>
                        <a14:backgroundMark x1="57846" y1="24923" x2="63385" y2="26154"/>
                        <a14:backgroundMark x1="66769" y1="31385" x2="72615" y2="36308"/>
                        <a14:backgroundMark x1="59692" y1="41846" x2="76615" y2="38462"/>
                        <a14:backgroundMark x1="75692" y1="41538" x2="58462" y2="47692"/>
                        <a14:backgroundMark x1="68615" y1="17231" x2="82462" y2="5538"/>
                        <a14:backgroundMark x1="78154" y1="8000" x2="72308" y2="13231"/>
                        <a14:backgroundMark x1="77231" y1="8308" x2="75077" y2="10154"/>
                        <a14:backgroundMark x1="72000" y1="15385" x2="81231" y2="15385"/>
                        <a14:backgroundMark x1="82154" y1="15692" x2="91692" y2="21538"/>
                        <a14:backgroundMark x1="92615" y1="21538" x2="87385" y2="15077"/>
                        <a14:backgroundMark x1="92615" y1="22154" x2="92000" y2="21538"/>
                        <a14:backgroundMark x1="88308" y1="17538" x2="84308" y2="14462"/>
                        <a14:backgroundMark x1="82462" y1="15385" x2="87692" y2="17231"/>
                        <a14:backgroundMark x1="87077" y1="11692" x2="82462" y2="5846"/>
                        <a14:backgroundMark x1="81231" y1="7077" x2="86154" y2="11692"/>
                        <a14:backgroundMark x1="49231" y1="51385" x2="50462" y2="51385"/>
                        <a14:backgroundMark x1="32308" y1="52000" x2="81538" y2="58154"/>
                        <a14:backgroundMark x1="36923" y1="65538" x2="44923" y2="81846"/>
                        <a14:backgroundMark x1="44923" y1="82154" x2="44923" y2="87077"/>
                        <a14:backgroundMark x1="20923" y1="88923" x2="18769" y2="89846"/>
                        <a14:backgroundMark x1="25231" y1="97231" x2="29231" y2="91692"/>
                        <a14:backgroundMark x1="32308" y1="91692" x2="69538" y2="92923"/>
                        <a14:backgroundMark x1="78154" y1="88615" x2="83692" y2="81231"/>
                        <a14:backgroundMark x1="79385" y1="88615" x2="85231" y2="87385"/>
                        <a14:backgroundMark x1="84615" y1="88923" x2="83692" y2="88923"/>
                        <a14:backgroundMark x1="55077" y1="88000" x2="56000" y2="69231"/>
                        <a14:backgroundMark x1="53231" y1="65846" x2="49231" y2="85538"/>
                        <a14:backgroundMark x1="41846" y1="63077" x2="43692" y2="69846"/>
                        <a14:backgroundMark x1="83077" y1="13231" x2="85231" y2="9231"/>
                        <a14:backgroundMark x1="82154" y1="6154" x2="80923" y2="10462"/>
                        <a14:backgroundMark x1="80000" y1="8000" x2="78769" y2="13846"/>
                        <a14:backgroundMark x1="76615" y1="12615" x2="84615" y2="12308"/>
                        <a14:backgroundMark x1="81846" y1="8615" x2="81231" y2="14462"/>
                        <a14:backgroundMark x1="84923" y1="15692" x2="82462" y2="10462"/>
                        <a14:backgroundMark x1="83385" y1="9538" x2="84615" y2="12615"/>
                        <a14:backgroundMark x1="84615" y1="12615" x2="76615" y2="11692"/>
                        <a14:backgroundMark x1="76615" y1="13231" x2="83077" y2="11692"/>
                        <a14:backgroundMark x1="72923" y1="14462" x2="84308" y2="11385"/>
                        <a14:backgroundMark x1="79077" y1="14462" x2="83692" y2="12308"/>
                        <a14:backgroundMark x1="83692" y1="12000" x2="76615" y2="12615"/>
                        <a14:backgroundMark x1="76615" y1="12615" x2="80923" y2="8923"/>
                        <a14:backgroundMark x1="81231" y1="8923" x2="84923" y2="14769"/>
                        <a14:backgroundMark x1="84923" y1="14769" x2="79077" y2="12615"/>
                        <a14:backgroundMark x1="73231" y1="13846" x2="84000" y2="12000"/>
                        <a14:backgroundMark x1="84000" y1="12000" x2="80615" y2="9846"/>
                        <a14:backgroundMark x1="80615" y1="9846" x2="78462" y2="11692"/>
                        <a14:backgroundMark x1="78462" y1="11692" x2="80308" y2="13231"/>
                        <a14:backgroundMark x1="80308" y1="13231" x2="83385" y2="14154"/>
                        <a14:backgroundMark x1="83692" y1="14154" x2="84615" y2="14769"/>
                        <a14:backgroundMark x1="84615" y1="14769" x2="84615" y2="12000"/>
                        <a14:backgroundMark x1="84923" y1="8923" x2="86154" y2="10769"/>
                        <a14:backgroundMark x1="86154" y1="11077" x2="86154" y2="12308"/>
                        <a14:backgroundMark x1="84615" y1="12615" x2="82462" y2="11077"/>
                        <a14:backgroundMark x1="82462" y1="11077" x2="80000" y2="11692"/>
                        <a14:backgroundMark x1="79385" y1="11692" x2="77846" y2="12615"/>
                        <a14:backgroundMark x1="77231" y1="12615" x2="81231" y2="14154"/>
                        <a14:backgroundMark x1="81231" y1="14154" x2="82462" y2="11077"/>
                        <a14:backgroundMark x1="81846" y1="10769" x2="81846" y2="10769"/>
                        <a14:backgroundMark x1="81231" y1="10154" x2="80923" y2="8923"/>
                        <a14:backgroundMark x1="80923" y1="8923" x2="81231" y2="11077"/>
                        <a14:backgroundMark x1="81231" y1="11077" x2="81231" y2="12615"/>
                        <a14:backgroundMark x1="81231" y1="12615" x2="83385" y2="12923"/>
                        <a14:backgroundMark x1="84308" y1="10769" x2="85846" y2="12923"/>
                        <a14:backgroundMark x1="85846" y1="13231" x2="86462" y2="14769"/>
                        <a14:backgroundMark x1="86154" y1="14769" x2="82154" y2="10462"/>
                        <a14:backgroundMark x1="82154" y1="10462" x2="84615" y2="11077"/>
                        <a14:backgroundMark x1="84615" y1="11077" x2="86769" y2="12615"/>
                        <a14:backgroundMark x1="86769" y1="12615" x2="87077" y2="13846"/>
                        <a14:backgroundMark x1="87077" y1="13846" x2="87077" y2="1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623" r="4067"/>
          <a:stretch/>
        </p:blipFill>
        <p:spPr bwMode="auto">
          <a:xfrm>
            <a:off x="-5378" y="404664"/>
            <a:ext cx="4564586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3" y="404664"/>
            <a:ext cx="4560887" cy="583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8771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9"/>
          <p:cNvSpPr/>
          <p:nvPr/>
        </p:nvSpPr>
        <p:spPr>
          <a:xfrm>
            <a:off x="179512" y="82616"/>
            <a:ext cx="2520280" cy="339228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763688" y="3315460"/>
            <a:ext cx="2520280" cy="339228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788024" y="3284984"/>
            <a:ext cx="2520280" cy="339228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347864" y="82616"/>
            <a:ext cx="2520280" cy="339228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516216" y="82615"/>
            <a:ext cx="2520280" cy="3392285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030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43385" y1="32923" x2="46462" y2="32308"/>
                        <a14:foregroundMark x1="64615" y1="34462" x2="63077" y2="33231"/>
                        <a14:foregroundMark x1="78462" y1="86154" x2="84308" y2="88923"/>
                        <a14:foregroundMark x1="92308" y1="21846" x2="84615" y2="15692"/>
                        <a14:foregroundMark x1="85538" y1="11077" x2="80923" y2="6462"/>
                        <a14:foregroundMark x1="76923" y1="9231" x2="68000" y2="16615"/>
                        <a14:foregroundMark x1="80308" y1="15385" x2="76308" y2="14462"/>
                        <a14:foregroundMark x1="48615" y1="10769" x2="40000" y2="10769"/>
                        <a14:foregroundMark x1="35692" y1="7385" x2="24000" y2="13231"/>
                        <a14:foregroundMark x1="39385" y1="11385" x2="31385" y2="13846"/>
                        <a14:foregroundMark x1="30769" y1="14154" x2="21538" y2="19077"/>
                        <a14:foregroundMark x1="20923" y1="20000" x2="17846" y2="22462"/>
                        <a14:foregroundMark x1="22769" y1="13231" x2="19077" y2="17846"/>
                        <a14:foregroundMark x1="18154" y1="17846" x2="15077" y2="20923"/>
                        <a14:foregroundMark x1="13538" y1="21538" x2="12308" y2="24308"/>
                        <a14:foregroundMark x1="17846" y1="23385" x2="14462" y2="25231"/>
                        <a14:foregroundMark x1="74154" y1="14769" x2="72000" y2="15385"/>
                        <a14:foregroundMark x1="71077" y1="16000" x2="68923" y2="16923"/>
                        <a14:foregroundMark x1="68000" y1="16923" x2="68000" y2="16923"/>
                        <a14:foregroundMark x1="80615" y1="13846" x2="79692" y2="12000"/>
                        <a14:foregroundMark x1="49231" y1="48923" x2="48615" y2="48000"/>
                        <a14:foregroundMark x1="46154" y1="47692" x2="44615" y2="48000"/>
                        <a14:foregroundMark x1="40308" y1="46154" x2="39385" y2="44923"/>
                        <a14:foregroundMark x1="18154" y1="28615" x2="17538" y2="26154"/>
                        <a14:foregroundMark x1="19077" y1="24000" x2="17231" y2="25538"/>
                        <a14:foregroundMark x1="46154" y1="29538" x2="42154" y2="33538"/>
                        <a14:foregroundMark x1="47077" y1="52308" x2="49231" y2="52308"/>
                        <a14:foregroundMark x1="55692" y1="52000" x2="58462" y2="51077"/>
                        <a14:backgroundMark x1="12000" y1="32615" x2="12615" y2="27077"/>
                        <a14:backgroundMark x1="12615" y1="27077" x2="13231" y2="25231"/>
                        <a14:backgroundMark x1="13846" y1="24923" x2="17231" y2="20923"/>
                        <a14:backgroundMark x1="50154" y1="8923" x2="45538" y2="7385"/>
                        <a14:backgroundMark x1="45538" y1="7385" x2="38462" y2="9231"/>
                        <a14:backgroundMark x1="38154" y1="9231" x2="35077" y2="10154"/>
                        <a14:backgroundMark x1="34769" y1="10462" x2="33231" y2="11077"/>
                        <a14:backgroundMark x1="32308" y1="11692" x2="30154" y2="12308"/>
                        <a14:backgroundMark x1="29231" y1="12923" x2="26462" y2="14462"/>
                        <a14:backgroundMark x1="25538" y1="14462" x2="21231" y2="17231"/>
                        <a14:backgroundMark x1="21846" y1="17231" x2="17538" y2="20615"/>
                        <a14:backgroundMark x1="68615" y1="17231" x2="81538" y2="10462"/>
                        <a14:backgroundMark x1="81538" y1="11077" x2="84000" y2="12000"/>
                        <a14:backgroundMark x1="84308" y1="12000" x2="86769" y2="13231"/>
                        <a14:backgroundMark x1="86769" y1="13538" x2="87692" y2="14462"/>
                        <a14:backgroundMark x1="79385" y1="10769" x2="76000" y2="12000"/>
                        <a14:backgroundMark x1="78154" y1="13231" x2="75077" y2="12923"/>
                        <a14:backgroundMark x1="80615" y1="9538" x2="79692" y2="11077"/>
                        <a14:backgroundMark x1="81846" y1="12615" x2="84308" y2="13231"/>
                        <a14:backgroundMark x1="80308" y1="14462" x2="79385" y2="13846"/>
                        <a14:backgroundMark x1="71385" y1="16000" x2="71077" y2="14462"/>
                        <a14:backgroundMark x1="83077" y1="10154" x2="78154" y2="13231"/>
                        <a14:backgroundMark x1="83385" y1="10769" x2="81538" y2="10154"/>
                        <a14:backgroundMark x1="9231" y1="36000" x2="27077" y2="10462"/>
                        <a14:backgroundMark x1="12000" y1="25231" x2="42769" y2="2769"/>
                        <a14:backgroundMark x1="11077" y1="25231" x2="19692" y2="16923"/>
                        <a14:backgroundMark x1="18462" y1="18154" x2="26154" y2="11692"/>
                        <a14:backgroundMark x1="26154" y1="12615" x2="36000" y2="5846"/>
                        <a14:backgroundMark x1="20923" y1="20308" x2="34154" y2="12000"/>
                        <a14:backgroundMark x1="32308" y1="13846" x2="53846" y2="8615"/>
                        <a14:backgroundMark x1="35692" y1="11692" x2="47077" y2="8308"/>
                        <a14:backgroundMark x1="44615" y1="11692" x2="50154" y2="11385"/>
                        <a14:backgroundMark x1="50154" y1="11077" x2="47692" y2="10462"/>
                        <a14:backgroundMark x1="36000" y1="6462" x2="32000" y2="10154"/>
                        <a14:backgroundMark x1="14769" y1="27077" x2="16615" y2="22154"/>
                        <a14:backgroundMark x1="55077" y1="15077" x2="53231" y2="25231"/>
                        <a14:backgroundMark x1="49231" y1="26462" x2="37538" y2="35692"/>
                        <a14:backgroundMark x1="33231" y1="36308" x2="48923" y2="42154"/>
                        <a14:backgroundMark x1="39077" y1="40308" x2="29231" y2="41846"/>
                        <a14:backgroundMark x1="48000" y1="36615" x2="55077" y2="31385"/>
                        <a14:backgroundMark x1="57846" y1="24923" x2="63385" y2="26154"/>
                        <a14:backgroundMark x1="66769" y1="31385" x2="72615" y2="36308"/>
                        <a14:backgroundMark x1="59692" y1="41846" x2="76615" y2="38462"/>
                        <a14:backgroundMark x1="75692" y1="41538" x2="58462" y2="47692"/>
                        <a14:backgroundMark x1="68615" y1="17231" x2="82462" y2="5538"/>
                        <a14:backgroundMark x1="78154" y1="8000" x2="72308" y2="13231"/>
                        <a14:backgroundMark x1="77231" y1="8308" x2="75077" y2="10154"/>
                        <a14:backgroundMark x1="72000" y1="15385" x2="81231" y2="15385"/>
                        <a14:backgroundMark x1="82154" y1="15692" x2="91692" y2="21538"/>
                        <a14:backgroundMark x1="92615" y1="21538" x2="87385" y2="15077"/>
                        <a14:backgroundMark x1="92615" y1="22154" x2="92000" y2="21538"/>
                        <a14:backgroundMark x1="88308" y1="17538" x2="84308" y2="14462"/>
                        <a14:backgroundMark x1="82462" y1="15385" x2="87692" y2="17231"/>
                        <a14:backgroundMark x1="87077" y1="11692" x2="82462" y2="5846"/>
                        <a14:backgroundMark x1="81231" y1="7077" x2="86154" y2="11692"/>
                        <a14:backgroundMark x1="49231" y1="51385" x2="50462" y2="51385"/>
                        <a14:backgroundMark x1="32308" y1="52000" x2="81538" y2="58154"/>
                        <a14:backgroundMark x1="36923" y1="65538" x2="44923" y2="81846"/>
                        <a14:backgroundMark x1="44923" y1="82154" x2="44923" y2="87077"/>
                        <a14:backgroundMark x1="20923" y1="88923" x2="18769" y2="89846"/>
                        <a14:backgroundMark x1="25231" y1="97231" x2="29231" y2="91692"/>
                        <a14:backgroundMark x1="32308" y1="91692" x2="69538" y2="92923"/>
                        <a14:backgroundMark x1="78154" y1="88615" x2="83692" y2="81231"/>
                        <a14:backgroundMark x1="79385" y1="88615" x2="85231" y2="87385"/>
                        <a14:backgroundMark x1="84615" y1="88923" x2="83692" y2="88923"/>
                        <a14:backgroundMark x1="55077" y1="88000" x2="56000" y2="69231"/>
                        <a14:backgroundMark x1="53231" y1="65846" x2="49231" y2="85538"/>
                        <a14:backgroundMark x1="41846" y1="63077" x2="43692" y2="69846"/>
                        <a14:backgroundMark x1="83077" y1="13231" x2="85231" y2="9231"/>
                        <a14:backgroundMark x1="82154" y1="6154" x2="80923" y2="10462"/>
                        <a14:backgroundMark x1="80000" y1="8000" x2="78769" y2="13846"/>
                        <a14:backgroundMark x1="76615" y1="12615" x2="84615" y2="12308"/>
                        <a14:backgroundMark x1="81846" y1="8615" x2="81231" y2="14462"/>
                        <a14:backgroundMark x1="84923" y1="15692" x2="82462" y2="10462"/>
                        <a14:backgroundMark x1="83385" y1="9538" x2="84615" y2="12615"/>
                        <a14:backgroundMark x1="84615" y1="12615" x2="76615" y2="11692"/>
                        <a14:backgroundMark x1="76615" y1="13231" x2="83077" y2="11692"/>
                        <a14:backgroundMark x1="72923" y1="14462" x2="84308" y2="11385"/>
                        <a14:backgroundMark x1="79077" y1="14462" x2="83692" y2="12308"/>
                        <a14:backgroundMark x1="83692" y1="12000" x2="76615" y2="12615"/>
                        <a14:backgroundMark x1="76615" y1="12615" x2="80923" y2="8923"/>
                        <a14:backgroundMark x1="81231" y1="8923" x2="84923" y2="14769"/>
                        <a14:backgroundMark x1="84923" y1="14769" x2="79077" y2="12615"/>
                        <a14:backgroundMark x1="73231" y1="13846" x2="84000" y2="12000"/>
                        <a14:backgroundMark x1="84000" y1="12000" x2="80615" y2="9846"/>
                        <a14:backgroundMark x1="80615" y1="9846" x2="78462" y2="11692"/>
                        <a14:backgroundMark x1="78462" y1="11692" x2="80308" y2="13231"/>
                        <a14:backgroundMark x1="80308" y1="13231" x2="83385" y2="14154"/>
                        <a14:backgroundMark x1="83692" y1="14154" x2="84615" y2="14769"/>
                        <a14:backgroundMark x1="84615" y1="14769" x2="84615" y2="12000"/>
                        <a14:backgroundMark x1="84923" y1="8923" x2="86154" y2="10769"/>
                        <a14:backgroundMark x1="86154" y1="11077" x2="86154" y2="12308"/>
                        <a14:backgroundMark x1="84615" y1="12615" x2="82462" y2="11077"/>
                        <a14:backgroundMark x1="82462" y1="11077" x2="80000" y2="11692"/>
                        <a14:backgroundMark x1="79385" y1="11692" x2="77846" y2="12615"/>
                        <a14:backgroundMark x1="77231" y1="12615" x2="81231" y2="14154"/>
                        <a14:backgroundMark x1="81231" y1="14154" x2="82462" y2="11077"/>
                        <a14:backgroundMark x1="81846" y1="10769" x2="81846" y2="10769"/>
                        <a14:backgroundMark x1="81231" y1="10154" x2="80923" y2="8923"/>
                        <a14:backgroundMark x1="80923" y1="8923" x2="81231" y2="11077"/>
                        <a14:backgroundMark x1="81231" y1="11077" x2="81231" y2="12615"/>
                        <a14:backgroundMark x1="81231" y1="12615" x2="83385" y2="12923"/>
                        <a14:backgroundMark x1="84308" y1="10769" x2="85846" y2="12923"/>
                        <a14:backgroundMark x1="85846" y1="13231" x2="86462" y2="14769"/>
                        <a14:backgroundMark x1="86154" y1="14769" x2="82154" y2="10462"/>
                        <a14:backgroundMark x1="82154" y1="10462" x2="84615" y2="11077"/>
                        <a14:backgroundMark x1="84615" y1="11077" x2="86769" y2="12615"/>
                        <a14:backgroundMark x1="86769" y1="12615" x2="87077" y2="13846"/>
                        <a14:backgroundMark x1="87077" y1="13846" x2="87077" y2="1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5688632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5868144" y="1628800"/>
            <a:ext cx="2808312" cy="3744416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92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Fotky\1.B 2012-2013\Nová složka\S63043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176399" y="1181609"/>
            <a:ext cx="6858000" cy="44947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ikmundovar\Fotky\1.B 2012-2013\Nová složka\S630432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92996" y="1106996"/>
            <a:ext cx="6858000" cy="46440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305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Fotky\1.B 2012-2013\Velikonoce\S63043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44008" cy="685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ikmundovar\Fotky\1.B 2012-2013\Velikonoce\S63044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0"/>
            <a:ext cx="4499992" cy="685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56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Velikonoce\S630435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0" r="11879" b="6446"/>
          <a:stretch/>
        </p:blipFill>
        <p:spPr bwMode="auto">
          <a:xfrm>
            <a:off x="0" y="1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53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/>
              <a:t>Fotografie dětských prací z archivu autorky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259</TotalTime>
  <Words>285</Words>
  <Application>Microsoft Office PowerPoint</Application>
  <PresentationFormat>Předvádění na obrazovce (4:3)</PresentationFormat>
  <Paragraphs>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58</cp:revision>
  <dcterms:created xsi:type="dcterms:W3CDTF">2012-11-25T13:17:02Z</dcterms:created>
  <dcterms:modified xsi:type="dcterms:W3CDTF">2013-04-12T15:50:22Z</dcterms:modified>
</cp:coreProperties>
</file>