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48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677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079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442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244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916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53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19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179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137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16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C9220-B50D-4F41-990D-AAE235C53434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7430B-2857-40F3-A82C-802F27C5B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6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VY_32_INOVACE_55_M-ČÍSLA </a:t>
            </a:r>
            <a:r>
              <a:rPr lang="cs-CZ" sz="3200" b="1" dirty="0" smtClean="0"/>
              <a:t>0-100 – </a:t>
            </a:r>
            <a:r>
              <a:rPr lang="cs-CZ" sz="3200" b="1" dirty="0" smtClean="0"/>
              <a:t>PÍSEMNÉ NÁSOBENÍ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91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VYNÁSOB PÍSEMNĚ</a:t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NÁSOBÍME NEJPRVE JEDNOTKY,POTOM DESÍTKY A POTOM STOVKY </a:t>
            </a:r>
            <a:r>
              <a:rPr lang="cs-CZ" sz="2800" dirty="0" smtClean="0">
                <a:solidFill>
                  <a:srgbClr val="FFC000"/>
                </a:solidFill>
              </a:rPr>
              <a:t>PRVNÍHO ČINITELE</a:t>
            </a:r>
            <a:endParaRPr lang="cs-CZ" sz="2800" dirty="0">
              <a:solidFill>
                <a:srgbClr val="FFC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458121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1.činitel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421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2.činitel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6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2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4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2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5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758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VYNÁSOB PÍSEMNĚ</a:t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NÁSOBÍME NEJPRVE JEDNOTKY,POTOM DESÍTKY A POTOM STOVKY </a:t>
            </a:r>
            <a:r>
              <a:rPr lang="cs-CZ" sz="2800" dirty="0" smtClean="0">
                <a:solidFill>
                  <a:srgbClr val="FFC000"/>
                </a:solidFill>
              </a:rPr>
              <a:t>PRVNÍHO ČINITELE</a:t>
            </a:r>
            <a:endParaRPr lang="cs-CZ" sz="2800" dirty="0">
              <a:solidFill>
                <a:srgbClr val="FFC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634628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1.činitel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421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2.činitel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6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2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4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2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5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x  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 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705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903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610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540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960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610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 písemně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31640" y="1628800"/>
            <a:ext cx="2890664" cy="355699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3x109</a:t>
            </a:r>
          </a:p>
          <a:p>
            <a:r>
              <a:rPr lang="cs-CZ" dirty="0" smtClean="0"/>
              <a:t>5x120</a:t>
            </a:r>
          </a:p>
          <a:p>
            <a:r>
              <a:rPr lang="cs-CZ" dirty="0" smtClean="0"/>
              <a:t>2x340</a:t>
            </a:r>
          </a:p>
          <a:p>
            <a:r>
              <a:rPr lang="cs-CZ" dirty="0" smtClean="0"/>
              <a:t>3x330</a:t>
            </a:r>
          </a:p>
          <a:p>
            <a:r>
              <a:rPr lang="cs-CZ" dirty="0" smtClean="0"/>
              <a:t>160x2</a:t>
            </a:r>
          </a:p>
          <a:p>
            <a:r>
              <a:rPr lang="cs-CZ" dirty="0" smtClean="0"/>
              <a:t>240x3</a:t>
            </a:r>
          </a:p>
          <a:p>
            <a:r>
              <a:rPr lang="cs-CZ" dirty="0" smtClean="0"/>
              <a:t>150x5</a:t>
            </a:r>
          </a:p>
          <a:p>
            <a:r>
              <a:rPr lang="cs-CZ" dirty="0" smtClean="0"/>
              <a:t>126x6</a:t>
            </a:r>
          </a:p>
          <a:p>
            <a:r>
              <a:rPr lang="cs-CZ" dirty="0" smtClean="0"/>
              <a:t>4x208</a:t>
            </a:r>
          </a:p>
          <a:p>
            <a:r>
              <a:rPr lang="cs-CZ" dirty="0" smtClean="0"/>
              <a:t>2x230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349079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832</a:t>
            </a:r>
          </a:p>
          <a:p>
            <a:r>
              <a:rPr lang="cs-CZ" dirty="0" smtClean="0"/>
              <a:t>460</a:t>
            </a:r>
          </a:p>
          <a:p>
            <a:r>
              <a:rPr lang="cs-CZ" dirty="0" smtClean="0"/>
              <a:t>327</a:t>
            </a:r>
          </a:p>
          <a:p>
            <a:r>
              <a:rPr lang="cs-CZ" dirty="0" smtClean="0"/>
              <a:t>600</a:t>
            </a:r>
          </a:p>
          <a:p>
            <a:r>
              <a:rPr lang="cs-CZ" dirty="0" smtClean="0"/>
              <a:t>680</a:t>
            </a:r>
          </a:p>
          <a:p>
            <a:r>
              <a:rPr lang="cs-CZ" dirty="0" smtClean="0"/>
              <a:t>990</a:t>
            </a:r>
          </a:p>
          <a:p>
            <a:r>
              <a:rPr lang="cs-CZ" dirty="0" smtClean="0"/>
              <a:t>320</a:t>
            </a:r>
          </a:p>
          <a:p>
            <a:r>
              <a:rPr lang="cs-CZ" dirty="0" smtClean="0"/>
              <a:t>720</a:t>
            </a:r>
          </a:p>
          <a:p>
            <a:r>
              <a:rPr lang="cs-CZ" dirty="0" smtClean="0"/>
              <a:t>750</a:t>
            </a:r>
          </a:p>
          <a:p>
            <a:r>
              <a:rPr lang="cs-CZ" dirty="0" smtClean="0"/>
              <a:t>756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92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116</Words>
  <Application>Microsoft Office PowerPoint</Application>
  <PresentationFormat>Předvádění na obrazovce (4:3)</PresentationFormat>
  <Paragraphs>84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VY_32_INOVACE_55_M-ČÍSLA 0-100 – PÍSEMNÉ NÁSOBENÍ</vt:lpstr>
      <vt:lpstr>VYNÁSOB PÍSEMNĚ NÁSOBÍME NEJPRVE JEDNOTKY,POTOM DESÍTKY A POTOM STOVKY PRVNÍHO ČINITELE</vt:lpstr>
      <vt:lpstr>VYNÁSOB PÍSEMNĚ NÁSOBÍME NEJPRVE JEDNOTKY,POTOM DESÍTKY A POTOM STOVKY PRVNÍHO ČINITELE</vt:lpstr>
      <vt:lpstr>Vynásob písemně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VY_32_INOVACE_55_M-ČÍSLA 0-100 – PÍSEMNÉ NÁSOBENÍ</dc:title>
  <dc:creator>Vosatkova</dc:creator>
  <cp:lastModifiedBy>Vosatkova</cp:lastModifiedBy>
  <cp:revision>4</cp:revision>
  <dcterms:created xsi:type="dcterms:W3CDTF">2011-06-29T18:26:39Z</dcterms:created>
  <dcterms:modified xsi:type="dcterms:W3CDTF">2011-06-29T19:07:02Z</dcterms:modified>
</cp:coreProperties>
</file>