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115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67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210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765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45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97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681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592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810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858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733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8B9F5-74AF-4885-8A35-137713B81296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6A46E-2F49-454E-BD43-C4882E104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574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VY_32_INOVACE_56_M-ČÍSLA </a:t>
            </a:r>
            <a:r>
              <a:rPr lang="cs-CZ" sz="3200" b="1" dirty="0" smtClean="0"/>
              <a:t>0-100 – SČÍTÁNÍ ČÍSEL ZPAMĚTI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57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132856"/>
            <a:ext cx="64795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SČÍTANEC     </a:t>
            </a:r>
            <a:r>
              <a:rPr lang="cs-CZ" sz="2800" dirty="0" err="1" smtClean="0"/>
              <a:t>SČÍTANEC</a:t>
            </a:r>
            <a:r>
              <a:rPr lang="cs-CZ" sz="2800" dirty="0" smtClean="0"/>
              <a:t>    SOUČET </a:t>
            </a:r>
          </a:p>
          <a:p>
            <a:r>
              <a:rPr lang="cs-CZ" sz="2800"/>
              <a:t> </a:t>
            </a:r>
            <a:r>
              <a:rPr lang="cs-CZ" sz="2800" smtClean="0"/>
              <a:t>   31          +      45          =     76</a:t>
            </a:r>
            <a:endParaRPr lang="cs-CZ" sz="2800" dirty="0" smtClean="0"/>
          </a:p>
          <a:p>
            <a:r>
              <a:rPr lang="cs-CZ" sz="2800" dirty="0" smtClean="0"/>
              <a:t>Doplň tabulku, aby platila uvedená rovnost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89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Sčítanec </a:t>
            </a:r>
            <a:r>
              <a:rPr lang="cs-CZ" dirty="0" err="1" smtClean="0">
                <a:solidFill>
                  <a:srgbClr val="00B0F0"/>
                </a:solidFill>
              </a:rPr>
              <a:t>sčítanec</a:t>
            </a:r>
            <a:r>
              <a:rPr lang="cs-CZ" dirty="0" smtClean="0">
                <a:solidFill>
                  <a:srgbClr val="00B0F0"/>
                </a:solidFill>
              </a:rPr>
              <a:t/>
            </a:r>
            <a:br>
              <a:rPr lang="cs-CZ" dirty="0" smtClean="0">
                <a:solidFill>
                  <a:srgbClr val="00B0F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součet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7631855"/>
              </p:ext>
            </p:extLst>
          </p:nvPr>
        </p:nvGraphicFramePr>
        <p:xfrm>
          <a:off x="467544" y="2780928"/>
          <a:ext cx="822960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219472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 anchor="ctr" anchorCtr="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součet</a:t>
                      </a:r>
                      <a:endParaRPr lang="cs-CZ" dirty="0"/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923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s</a:t>
            </a:r>
            <a:r>
              <a:rPr lang="cs-CZ" dirty="0" smtClean="0">
                <a:solidFill>
                  <a:srgbClr val="FFC000"/>
                </a:solidFill>
              </a:rPr>
              <a:t>čítanec </a:t>
            </a:r>
            <a:r>
              <a:rPr lang="cs-CZ" dirty="0" smtClean="0">
                <a:solidFill>
                  <a:srgbClr val="00B0F0"/>
                </a:solidFill>
              </a:rPr>
              <a:t>sčítanec</a:t>
            </a:r>
            <a:br>
              <a:rPr lang="cs-CZ" dirty="0" smtClean="0">
                <a:solidFill>
                  <a:srgbClr val="00B0F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součet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5367097"/>
              </p:ext>
            </p:extLst>
          </p:nvPr>
        </p:nvGraphicFramePr>
        <p:xfrm>
          <a:off x="467544" y="2780928"/>
          <a:ext cx="822960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219472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 anchor="ctr" anchorCtr="1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 anchor="ctr" anchorCtr="1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součet</a:t>
                      </a:r>
                      <a:endParaRPr lang="cs-CZ" dirty="0"/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874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92</Words>
  <Application>Microsoft Office PowerPoint</Application>
  <PresentationFormat>Předvádění na obrazovce (4:3)</PresentationFormat>
  <Paragraphs>63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VY_32_INOVACE_56_M-ČÍSLA 0-100 – SČÍTÁNÍ ČÍSEL ZPAMĚTI</vt:lpstr>
      <vt:lpstr>Prezentace aplikace PowerPoint</vt:lpstr>
      <vt:lpstr>Sčítanec sčítanec součet</vt:lpstr>
      <vt:lpstr>sčítanec sčítanec součet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tabulku</dc:title>
  <dc:creator>Vosatkova</dc:creator>
  <cp:lastModifiedBy>Vosatkova</cp:lastModifiedBy>
  <cp:revision>11</cp:revision>
  <dcterms:created xsi:type="dcterms:W3CDTF">2011-06-27T10:43:37Z</dcterms:created>
  <dcterms:modified xsi:type="dcterms:W3CDTF">2011-07-14T16:01:35Z</dcterms:modified>
</cp:coreProperties>
</file>