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2" r:id="rId4"/>
    <p:sldId id="263" r:id="rId5"/>
    <p:sldId id="267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5697907"/>
              </p:ext>
            </p:extLst>
          </p:nvPr>
        </p:nvGraphicFramePr>
        <p:xfrm>
          <a:off x="971600" y="1316906"/>
          <a:ext cx="7848872" cy="507121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2_12_M_Pojištění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 s pojmem pojištění, proč a kde ho pořídit.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Finanční produkty/Pojištění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64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schopen s pomocí učitele sestavit osobní finanční plán - zvládat objasnění pojmů úspora a půjčka</a:t>
                      </a: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Pojištění, pojišťovna, pojistné, pojistná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událost, smlouva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3.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4. 2013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[26-3-2013].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</a:t>
                      </a:r>
                      <a:r>
                        <a:rPr lang="cs-CZ" sz="110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office.microsoft.com</a:t>
                      </a:r>
                      <a:r>
                        <a:rPr lang="cs-CZ" sz="110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</a:t>
            </a:r>
            <a:r>
              <a:rPr lang="cs-CZ" sz="6600" b="1" cap="none" dirty="0" smtClean="0">
                <a:ln/>
                <a:solidFill>
                  <a:srgbClr val="FF0000"/>
                </a:solidFill>
              </a:rPr>
              <a:t>Pojištění</a:t>
            </a:r>
            <a:endParaRPr lang="cs-CZ" sz="66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5544616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Vztah mezi pojišťovnou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a </a:t>
            </a:r>
            <a:r>
              <a:rPr lang="cs-CZ" sz="3200" b="1" dirty="0" smtClean="0">
                <a:solidFill>
                  <a:srgbClr val="FF0000"/>
                </a:solidFill>
              </a:rPr>
              <a:t>pojištěním pro zmírnění důsledků neočekávané události</a:t>
            </a:r>
            <a:r>
              <a:rPr lang="cs-CZ" sz="3200" b="1" dirty="0" smtClean="0"/>
              <a:t>.</a:t>
            </a:r>
          </a:p>
          <a:p>
            <a:pPr algn="ctr">
              <a:buNone/>
            </a:pPr>
            <a:r>
              <a:rPr lang="cs-CZ" sz="3200" b="1" dirty="0" smtClean="0"/>
              <a:t>Neočekávaná událost:</a:t>
            </a:r>
          </a:p>
          <a:p>
            <a:pPr algn="ctr">
              <a:buNone/>
            </a:pPr>
            <a:r>
              <a:rPr lang="cs-CZ" sz="3200" b="1" dirty="0" smtClean="0"/>
              <a:t> invalidita, smrt živitele rodiny, ztráta zaměstnání, nemoc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2050" name="Picture 2" descr="C:\Users\Uzivatel\AppData\Local\Microsoft\Windows\Temporary Internet Files\Content.IE5\ZMNC026Q\MP9003059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48880"/>
            <a:ext cx="2825114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</a:t>
            </a:r>
            <a:r>
              <a:rPr lang="cs-CZ" sz="6000" b="1" dirty="0" smtClean="0">
                <a:ln/>
                <a:solidFill>
                  <a:srgbClr val="FF0000"/>
                </a:solidFill>
              </a:rPr>
              <a:t>Pojišťovna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51520" y="1916832"/>
            <a:ext cx="8424936" cy="8679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2800" dirty="0" smtClean="0"/>
              <a:t>Je to instituce, která přebírá rizika svých zákazníků.</a:t>
            </a:r>
          </a:p>
        </p:txBody>
      </p:sp>
      <p:pic>
        <p:nvPicPr>
          <p:cNvPr id="1026" name="Picture 2" descr="C:\Users\Uzivatel\AppData\Local\Microsoft\Windows\Temporary Internet Files\Content.IE5\ILLXFSOZ\MC9000905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12975"/>
            <a:ext cx="4104456" cy="316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Pojištění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/>
              <a:t>Vzniká, když uzavřeme pojistnou smlouvu </a:t>
            </a:r>
            <a:r>
              <a:rPr lang="cs-CZ" sz="2800" b="1" dirty="0" smtClean="0"/>
              <a:t>                  s </a:t>
            </a:r>
            <a:r>
              <a:rPr lang="cs-CZ" sz="2800" b="1" dirty="0" smtClean="0"/>
              <a:t>pojišťovnou. Musíme platit dohodnutou částku – </a:t>
            </a:r>
            <a:r>
              <a:rPr lang="cs-CZ" sz="2800" b="1" dirty="0" smtClean="0">
                <a:solidFill>
                  <a:srgbClr val="FF0000"/>
                </a:solidFill>
              </a:rPr>
              <a:t>pojistné</a:t>
            </a:r>
            <a:r>
              <a:rPr lang="cs-CZ" sz="2800" b="1" dirty="0" smtClean="0"/>
              <a:t>, tím si zajistíme pomoc pojišťovny v případě neočekávané události.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074" name="Picture 2" descr="C:\Users\Uzivatel\AppData\Local\Microsoft\Windows\Temporary Internet Files\Content.IE5\KCP687C2\MP9003094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15477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Pojistná událost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2132856"/>
            <a:ext cx="4608512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Pojistná událost </a:t>
            </a:r>
            <a:r>
              <a:rPr lang="cs-CZ" sz="2800" b="1" dirty="0" smtClean="0"/>
              <a:t>vzniká, pokud dojde k události, na kterou se vztahuje pojištění, pak dojde </a:t>
            </a:r>
            <a:r>
              <a:rPr lang="cs-CZ" sz="2800" b="1" dirty="0" smtClean="0"/>
              <a:t>                  na </a:t>
            </a:r>
            <a:r>
              <a:rPr lang="cs-CZ" sz="2800" b="1" dirty="0" smtClean="0"/>
              <a:t>základě smlouvy </a:t>
            </a:r>
            <a:r>
              <a:rPr lang="cs-CZ" sz="2800" b="1" dirty="0" smtClean="0"/>
              <a:t>                   k </a:t>
            </a:r>
            <a:r>
              <a:rPr lang="cs-CZ" sz="2800" b="1" dirty="0" smtClean="0">
                <a:solidFill>
                  <a:srgbClr val="FF0000"/>
                </a:solidFill>
              </a:rPr>
              <a:t>pojistnému plnění</a:t>
            </a:r>
            <a:r>
              <a:rPr lang="cs-CZ" sz="2800" b="1" dirty="0" smtClean="0"/>
              <a:t>, což je náhrada za vzniklou škodu při neočekávané události.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9" name="Picture 3" descr="C:\Users\Uzivatel\AppData\Local\Microsoft\Windows\Temporary Internet Files\Content.IE5\ZK2MUXO6\MC900413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404031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086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</a:t>
            </a:r>
            <a:r>
              <a:rPr lang="cs-CZ" sz="6600" b="1" cap="none" dirty="0" smtClean="0">
                <a:ln/>
                <a:solidFill>
                  <a:srgbClr val="FF0000"/>
                </a:solidFill>
              </a:rPr>
              <a:t>Pojišťovny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2132856"/>
            <a:ext cx="6336704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ČESKÁ POJIŠŤOVNA</a:t>
            </a:r>
          </a:p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KOOPERATIVA POJIŠŤOVNA</a:t>
            </a:r>
          </a:p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ALLIANZ POJIŠŤOVNA</a:t>
            </a:r>
          </a:p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GENERALI POJIŠŤOVNA</a:t>
            </a:r>
          </a:p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POJIŠŤOVNA ČESKÉ SPOŘITELNY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2" name="Picture 2" descr="C:\Users\Uzivatel\AppData\Local\Microsoft\Windows\Temporary Internet Files\Content.IE5\KCP687C2\MC900233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36912"/>
            <a:ext cx="2509732" cy="295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0000"/>
                </a:solidFill>
              </a:rPr>
              <a:t>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1.Kdy můžeš využít služeb pojišťovny?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2.Na internetu zjisti, jaké druhy pojištění si </a:t>
            </a:r>
            <a:r>
              <a:rPr lang="cs-CZ" sz="4000" b="1" smtClean="0">
                <a:latin typeface="Calibri" pitchFamily="34" charset="0"/>
              </a:rPr>
              <a:t>můžeme </a:t>
            </a:r>
            <a:r>
              <a:rPr lang="cs-CZ" sz="4000" b="1" smtClean="0">
                <a:latin typeface="Calibri" pitchFamily="34" charset="0"/>
              </a:rPr>
              <a:t>sjednat.</a:t>
            </a:r>
            <a:endParaRPr lang="cs-CZ" sz="40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3.Zjisti za domácí úkol, jaké druhy pojištění má vaše rodina.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4.Přemýšlej nad tím, v čem je pojištění výhodné a v čem nevýhodné.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723</TotalTime>
  <Words>200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           Pojištění</vt:lpstr>
      <vt:lpstr>Snímek 3</vt:lpstr>
      <vt:lpstr>              Pojištění</vt:lpstr>
      <vt:lpstr>          Pojistná událost</vt:lpstr>
      <vt:lpstr>         Pojišťovny</vt:lpstr>
      <vt:lpstr>    Otázky a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76</cp:revision>
  <dcterms:created xsi:type="dcterms:W3CDTF">2012-10-27T08:31:01Z</dcterms:created>
  <dcterms:modified xsi:type="dcterms:W3CDTF">2013-04-13T18:34:10Z</dcterms:modified>
</cp:coreProperties>
</file>