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5" d="100"/>
          <a:sy n="65" d="100"/>
        </p:scale>
        <p:origin x="-153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36368A9-8880-4F93-A4FA-1B8B0C8F427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7D57526-44BD-4EB8-9FDC-8F75521A821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869811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VY_52_INOVACE_PR.1.1-29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Adventní</a:t>
                      </a:r>
                      <a:r>
                        <a:rPr lang="cs-CZ" sz="2000" baseline="0" dirty="0" smtClean="0"/>
                        <a:t> doba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631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904656"/>
          </a:xfrm>
        </p:spPr>
        <p:txBody>
          <a:bodyPr>
            <a:normAutofit/>
          </a:bodyPr>
          <a:lstStyle/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listopad</a:t>
            </a:r>
            <a:r>
              <a:rPr lang="cs-CZ" sz="20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.2011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Lidové zvyky a tradice - Advent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 získá informace o adventu, době příprav na vánoce.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Ukázky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barevných obrázku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charakteristických pro toto období.</a:t>
            </a:r>
          </a:p>
          <a:p>
            <a:pPr marL="0" lvl="0" indent="0">
              <a:buNone/>
            </a:pP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Typ materiálu:</a:t>
            </a:r>
            <a:r>
              <a:rPr lang="cs-CZ" sz="20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prezentace pro žáky </a:t>
            </a:r>
          </a:p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Klíčová slova: 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Advent, adventní věnec, přípravy na Vánoce, dopis Ježíškovi</a:t>
            </a:r>
          </a:p>
          <a:p>
            <a:pPr lvl="0"/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762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604660"/>
            <a:ext cx="7772400" cy="1780108"/>
          </a:xfrm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algn="l"/>
            <a:r>
              <a:rPr lang="cs-CZ" sz="11500" b="1" dirty="0" smtClean="0">
                <a:solidFill>
                  <a:srgbClr val="FF0000"/>
                </a:solidFill>
              </a:rPr>
              <a:t>Advent</a:t>
            </a:r>
            <a:endParaRPr lang="cs-CZ" sz="115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12j8\AppData\Local\Microsoft\Windows\Temporary Internet Files\Content.IE5\SX79SVY8\MC9003314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091" y="548680"/>
            <a:ext cx="3667972" cy="415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2j8\AppData\Local\Microsoft\Windows\Temporary Internet Files\Content.IE5\K0O7W0UI\MC90034965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15909">
            <a:off x="3654488" y="5105485"/>
            <a:ext cx="986828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2j8\AppData\Local\Microsoft\Windows\Temporary Internet Files\Content.IE5\K0O7W0UI\MC90034965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96480">
            <a:off x="828015" y="5153433"/>
            <a:ext cx="986828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557" y="3384768"/>
            <a:ext cx="1938337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442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2j8\AppData\Local\Microsoft\Windows\Temporary Internet Files\Content.IE5\D1NLNJ4S\MC9003127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186" y="2520086"/>
            <a:ext cx="159562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12j8\AppData\Local\Microsoft\Windows\Temporary Internet Files\Content.IE5\LVSNLQ2N\MC900054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923" y="3068960"/>
            <a:ext cx="3269538" cy="2211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12j8\AppData\Local\Microsoft\Windows\Temporary Internet Files\Content.IE5\HG2FQQFD\MC9002413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7327"/>
            <a:ext cx="2149957" cy="272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12j8\AppData\Local\Microsoft\Windows\Temporary Internet Files\Content.IE5\GWKW5HM8\MC9002785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381" y="4512860"/>
            <a:ext cx="3000882" cy="228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12j8\AppData\Local\Microsoft\Windows\Temporary Internet Files\Content.IE5\38IQPPFU\MC9004160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7328"/>
            <a:ext cx="4972366" cy="664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50726" y="332656"/>
            <a:ext cx="20842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Uklízíme</a:t>
            </a:r>
            <a:endParaRPr lang="cs-CZ" sz="4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401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Users\12j8\AppData\Local\Microsoft\Windows\Temporary Internet Files\Content.IE5\W3K4EFEN\MC9004106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431" y="-131187"/>
            <a:ext cx="5876413" cy="649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9651">
            <a:off x="438036" y="-245760"/>
            <a:ext cx="2865437" cy="25781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7576">
            <a:off x="-71916" y="827214"/>
            <a:ext cx="2217216" cy="199488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11960" y="6005662"/>
            <a:ext cx="47724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Zdobíme si své domy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12j8\AppData\Local\Microsoft\Windows\Temporary Internet Files\Content.IE5\DE4CGPLA\MP90039965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29"/>
          <a:stretch/>
        </p:blipFill>
        <p:spPr bwMode="auto">
          <a:xfrm>
            <a:off x="-2" y="3500572"/>
            <a:ext cx="4085258" cy="335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6744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45" y="0"/>
            <a:ext cx="5992813" cy="665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 descr="C:\Users\12j8\AppData\Local\Microsoft\Windows\Temporary Internet Files\Content.IE5\IGDBFTKU\MP9002161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491" y="4005064"/>
            <a:ext cx="3200583" cy="2421754"/>
          </a:xfrm>
          <a:prstGeom prst="ellipse">
            <a:avLst/>
          </a:prstGeom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12j8\AppData\Local\Microsoft\Windows\Temporary Internet Files\Content.IE5\DE4CGPLA\MC90043976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76" y="764704"/>
            <a:ext cx="2887216" cy="2887216"/>
          </a:xfrm>
          <a:prstGeom prst="ellipse">
            <a:avLst/>
          </a:prstGeom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196346"/>
            <a:ext cx="36567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Pečeme cukroví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494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12j8\AppData\Local\Microsoft\Windows\Temporary Internet Files\Content.IE5\8UYWMOJD\MC9004362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48680"/>
            <a:ext cx="6840760" cy="684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magnetický disk 1"/>
          <p:cNvSpPr/>
          <p:nvPr/>
        </p:nvSpPr>
        <p:spPr>
          <a:xfrm>
            <a:off x="6804248" y="2396248"/>
            <a:ext cx="936104" cy="1296144"/>
          </a:xfrm>
          <a:prstGeom prst="flowChartMagneticDisk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endParaRPr lang="cs-CZ" b="1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651435"/>
            <a:ext cx="950913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38370"/>
            <a:ext cx="950913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152" y="4338371"/>
            <a:ext cx="950913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4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266" y="2088366"/>
            <a:ext cx="6588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4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235" y="4034747"/>
            <a:ext cx="6588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4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201" y="4060558"/>
            <a:ext cx="6588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298" y="2380759"/>
            <a:ext cx="15875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6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305" y="4338371"/>
            <a:ext cx="15875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7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233" y="4338371"/>
            <a:ext cx="15875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3175248" y="2639499"/>
            <a:ext cx="0" cy="24790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Srdce 2"/>
          <p:cNvSpPr/>
          <p:nvPr/>
        </p:nvSpPr>
        <p:spPr>
          <a:xfrm rot="10800000">
            <a:off x="2921420" y="2396247"/>
            <a:ext cx="548780" cy="324037"/>
          </a:xfrm>
          <a:prstGeom prst="heart">
            <a:avLst/>
          </a:prstGeom>
          <a:solidFill>
            <a:srgbClr val="FF660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39" name="Picture 19" descr="C:\Users\12j8\AppData\Local\Microsoft\Windows\Temporary Internet Files\Content.IE5\38IQPPFU\MC9003314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49024">
            <a:off x="5102271" y="4879444"/>
            <a:ext cx="1505893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787" y="746750"/>
            <a:ext cx="1780545" cy="16996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42" name="Picture 22" descr="C:\Users\12j8\AppData\Local\Microsoft\Windows\Temporary Internet Files\Content.IE5\YO8UA4PV\MC9003311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39874">
            <a:off x="1435143" y="2284035"/>
            <a:ext cx="1486277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3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841" y="2337896"/>
            <a:ext cx="6588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9968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6984" cy="6559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 descr="C:\Users\12j8\AppData\Local\Microsoft\Windows\Temporary Internet Files\Content.IE5\GWKW5HM8\MC900384134[1].wmf"/>
          <p:cNvPicPr>
            <a:picLocks noChangeAspect="1" noChangeArrowheads="1"/>
          </p:cNvPicPr>
          <p:nvPr/>
        </p:nvPicPr>
        <p:blipFill>
          <a:blip r:embed="rId3" cstate="print">
            <a:lum bright="-20000" contrast="-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43242">
            <a:off x="6469129" y="3621066"/>
            <a:ext cx="1583999" cy="30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97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055293"/>
            <a:ext cx="770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Obrázky z volné galerie klipart: </a:t>
            </a:r>
          </a:p>
          <a:p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981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</TotalTime>
  <Words>143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Prezentace aplikace PowerPoint</vt:lpstr>
      <vt:lpstr>Advent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12j8</dc:creator>
  <cp:lastModifiedBy>12j8</cp:lastModifiedBy>
  <cp:revision>2</cp:revision>
  <dcterms:created xsi:type="dcterms:W3CDTF">2011-11-20T22:12:03Z</dcterms:created>
  <dcterms:modified xsi:type="dcterms:W3CDTF">2012-02-01T20:46:18Z</dcterms:modified>
</cp:coreProperties>
</file>