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6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E0500-9DD3-4DAF-B509-58AA136EA48F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159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E0500-9DD3-4DAF-B509-58AA136EA48F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30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E0500-9DD3-4DAF-B509-58AA136EA48F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974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E0500-9DD3-4DAF-B509-58AA136EA48F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1177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E0500-9DD3-4DAF-B509-58AA136EA48F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5595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E0500-9DD3-4DAF-B509-58AA136EA48F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8986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E0500-9DD3-4DAF-B509-58AA136EA48F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606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E0500-9DD3-4DAF-B509-58AA136EA48F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8349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E0500-9DD3-4DAF-B509-58AA136EA48F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05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E0500-9DD3-4DAF-B509-58AA136EA48F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4366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E0500-9DD3-4DAF-B509-58AA136EA48F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857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CE0500-9DD3-4DAF-B509-58AA136EA48F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3FB519-E1D9-45DD-8FBA-68E2B93C2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091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VY_32_INOVACE_57_M-ČÍSLA 0-100 </a:t>
            </a:r>
            <a:r>
              <a:rPr lang="cs-CZ" sz="3200" b="1" smtClean="0"/>
              <a:t>– </a:t>
            </a:r>
            <a:r>
              <a:rPr lang="cs-CZ" sz="3200" b="1" smtClean="0"/>
              <a:t>ODČÍTÁNÍ ZPAMĚTI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9573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2060848"/>
            <a:ext cx="584185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MENŠENEC    MENŠITEL     ROZDÍL</a:t>
            </a:r>
          </a:p>
          <a:p>
            <a:r>
              <a:rPr lang="cs-CZ" sz="2800"/>
              <a:t> </a:t>
            </a:r>
            <a:r>
              <a:rPr lang="cs-CZ" sz="2800" smtClean="0"/>
              <a:t>    94            -         21        =     73</a:t>
            </a:r>
            <a:endParaRPr lang="cs-CZ" sz="2800" dirty="0" smtClean="0"/>
          </a:p>
          <a:p>
            <a:r>
              <a:rPr lang="cs-CZ" sz="2800" dirty="0" smtClean="0"/>
              <a:t>Doplň tabulku podle uvedené rovnosti.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31305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C000"/>
                </a:solidFill>
              </a:rPr>
              <a:t>Menšenec</a:t>
            </a:r>
            <a:br>
              <a:rPr lang="cs-CZ" sz="2400" dirty="0" smtClean="0">
                <a:solidFill>
                  <a:srgbClr val="FFC000"/>
                </a:solidFill>
              </a:rPr>
            </a:br>
            <a:r>
              <a:rPr lang="cs-CZ" sz="2400" dirty="0" smtClean="0">
                <a:solidFill>
                  <a:srgbClr val="00B0F0"/>
                </a:solidFill>
              </a:rPr>
              <a:t>menšitel        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rozdíl</a:t>
            </a:r>
            <a:endParaRPr lang="cs-CZ" sz="2400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6775510"/>
              </p:ext>
            </p:extLst>
          </p:nvPr>
        </p:nvGraphicFramePr>
        <p:xfrm>
          <a:off x="457200" y="2132856"/>
          <a:ext cx="8229600" cy="259228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62472"/>
                <a:gridCol w="209128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Menšenec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Menšitel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Rozdíl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331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C000"/>
                </a:solidFill>
              </a:rPr>
              <a:t>Menšenec</a:t>
            </a:r>
            <a:br>
              <a:rPr lang="cs-CZ" sz="2400" dirty="0" smtClean="0">
                <a:solidFill>
                  <a:srgbClr val="FFC000"/>
                </a:solidFill>
              </a:rPr>
            </a:br>
            <a:r>
              <a:rPr lang="cs-CZ" sz="2400" dirty="0" smtClean="0">
                <a:solidFill>
                  <a:srgbClr val="00B0F0"/>
                </a:solidFill>
              </a:rPr>
              <a:t>menšitel        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rozdíl</a:t>
            </a:r>
            <a:endParaRPr lang="cs-CZ" sz="2400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4688634"/>
              </p:ext>
            </p:extLst>
          </p:nvPr>
        </p:nvGraphicFramePr>
        <p:xfrm>
          <a:off x="457200" y="2132856"/>
          <a:ext cx="8229600" cy="259228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62472"/>
                <a:gridCol w="209128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Menšenec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Menšitel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Rozdíl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005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C000"/>
                </a:solidFill>
              </a:rPr>
              <a:t>Menšenec</a:t>
            </a:r>
            <a:br>
              <a:rPr lang="cs-CZ" sz="2400" dirty="0" smtClean="0">
                <a:solidFill>
                  <a:srgbClr val="FFC000"/>
                </a:solidFill>
              </a:rPr>
            </a:br>
            <a:r>
              <a:rPr lang="cs-CZ" sz="2400" dirty="0" smtClean="0">
                <a:solidFill>
                  <a:srgbClr val="00B0F0"/>
                </a:solidFill>
              </a:rPr>
              <a:t>menšitel        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rozdíl</a:t>
            </a:r>
            <a:endParaRPr lang="cs-CZ" sz="2400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7629535"/>
              </p:ext>
            </p:extLst>
          </p:nvPr>
        </p:nvGraphicFramePr>
        <p:xfrm>
          <a:off x="457200" y="2132856"/>
          <a:ext cx="8229600" cy="259228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62472"/>
                <a:gridCol w="209128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Menšenec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Menšitel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Rozdíl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4669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C000"/>
                </a:solidFill>
              </a:rPr>
              <a:t>Menšenec</a:t>
            </a:r>
            <a:br>
              <a:rPr lang="cs-CZ" sz="2400" dirty="0" smtClean="0">
                <a:solidFill>
                  <a:srgbClr val="FFC000"/>
                </a:solidFill>
              </a:rPr>
            </a:br>
            <a:r>
              <a:rPr lang="cs-CZ" sz="2400" dirty="0" smtClean="0">
                <a:solidFill>
                  <a:srgbClr val="00B0F0"/>
                </a:solidFill>
              </a:rPr>
              <a:t>menšitel        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rozdíl</a:t>
            </a:r>
            <a:endParaRPr lang="cs-CZ" sz="2400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6718629"/>
              </p:ext>
            </p:extLst>
          </p:nvPr>
        </p:nvGraphicFramePr>
        <p:xfrm>
          <a:off x="457200" y="2132856"/>
          <a:ext cx="8229600" cy="259228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62472"/>
                <a:gridCol w="209128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Menšenec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Menšitel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Rozdíl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45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6694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146</Words>
  <Application>Microsoft Office PowerPoint</Application>
  <PresentationFormat>Předvádění na obrazovce (4:3)</PresentationFormat>
  <Paragraphs>122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VY_32_INOVACE_57_M-ČÍSLA 0-100 – ODČÍTÁNÍ ZPAMĚTI</vt:lpstr>
      <vt:lpstr>Prezentace aplikace PowerPoint</vt:lpstr>
      <vt:lpstr>Menšenec menšitel         rozdíl</vt:lpstr>
      <vt:lpstr>Menšenec menšitel         rozdíl</vt:lpstr>
      <vt:lpstr>Menšenec menšitel         rozdíl</vt:lpstr>
      <vt:lpstr>Menšenec menšitel         rozdíl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Vosatkova</dc:creator>
  <cp:lastModifiedBy>Vosatkova</cp:lastModifiedBy>
  <cp:revision>9</cp:revision>
  <dcterms:created xsi:type="dcterms:W3CDTF">2011-06-27T11:04:01Z</dcterms:created>
  <dcterms:modified xsi:type="dcterms:W3CDTF">2011-07-14T16:07:45Z</dcterms:modified>
</cp:coreProperties>
</file>