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68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046" autoAdjust="0"/>
    <p:restoredTop sz="94660"/>
  </p:normalViewPr>
  <p:slideViewPr>
    <p:cSldViewPr>
      <p:cViewPr>
        <p:scale>
          <a:sx n="75" d="100"/>
          <a:sy n="75" d="100"/>
        </p:scale>
        <p:origin x="-540" y="3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6F0CF-89BA-46F5-8431-7F166BEB3BC8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C13CCC5-B1DC-4917-9BF4-1296DF1ED0A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6F0CF-89BA-46F5-8431-7F166BEB3BC8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3CCC5-B1DC-4917-9BF4-1296DF1ED0A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6F0CF-89BA-46F5-8431-7F166BEB3BC8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3CCC5-B1DC-4917-9BF4-1296DF1ED0A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6F0CF-89BA-46F5-8431-7F166BEB3BC8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3CCC5-B1DC-4917-9BF4-1296DF1ED0A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6F0CF-89BA-46F5-8431-7F166BEB3BC8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3CCC5-B1DC-4917-9BF4-1296DF1ED0A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6F0CF-89BA-46F5-8431-7F166BEB3BC8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3CCC5-B1DC-4917-9BF4-1296DF1ED0A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6F0CF-89BA-46F5-8431-7F166BEB3BC8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3CCC5-B1DC-4917-9BF4-1296DF1ED0A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6F0CF-89BA-46F5-8431-7F166BEB3BC8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3CCC5-B1DC-4917-9BF4-1296DF1ED0A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6F0CF-89BA-46F5-8431-7F166BEB3BC8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3CCC5-B1DC-4917-9BF4-1296DF1ED0A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6F0CF-89BA-46F5-8431-7F166BEB3BC8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3CCC5-B1DC-4917-9BF4-1296DF1ED0A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6F0CF-89BA-46F5-8431-7F166BEB3BC8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3CCC5-B1DC-4917-9BF4-1296DF1ED0A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AF6F0CF-89BA-46F5-8431-7F166BEB3BC8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C13CCC5-B1DC-4917-9BF4-1296DF1ED0A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?CTT=6&amp;ver=14&amp;app=powerpnt.exe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42177910"/>
              </p:ext>
            </p:extLst>
          </p:nvPr>
        </p:nvGraphicFramePr>
        <p:xfrm>
          <a:off x="1547664" y="1700808"/>
          <a:ext cx="8229600" cy="19812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242592"/>
                <a:gridCol w="598700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Název školy: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ZŠ a MŠ T. G. Masaryka Fulnek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Autor: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Mgr. Pavla </a:t>
                      </a:r>
                      <a:r>
                        <a:rPr lang="cs-CZ" sz="2000" dirty="0" err="1" smtClean="0"/>
                        <a:t>Kešeláková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Název: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aseline="0" smtClean="0"/>
                        <a:t>VY_52_INOVACE_PR.1.2-2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Téma: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Zima</a:t>
                      </a:r>
                      <a:r>
                        <a:rPr lang="cs-CZ" sz="2000" baseline="0" dirty="0" smtClean="0"/>
                        <a:t> - sněhulák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Číslo projektu: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CZ.1.07/1.4.00/21.0903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6343" y="4293096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65052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692696"/>
            <a:ext cx="8229600" cy="576064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ZŠ a MŠ T. G. Masaryka, příspěvková organizace</a:t>
            </a:r>
            <a:endParaRPr lang="cs-CZ" sz="2000" b="1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None/>
            </a:pP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Autor</a:t>
            </a:r>
            <a:r>
              <a:rPr lang="cs-CZ" sz="2000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: </a:t>
            </a: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Mgr. Pavla </a:t>
            </a:r>
            <a:r>
              <a:rPr lang="cs-CZ" sz="2000" dirty="0" err="1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Kešeláková</a:t>
            </a:r>
            <a:endParaRPr lang="cs-CZ" sz="20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None/>
            </a:pPr>
            <a:r>
              <a:rPr lang="cs-CZ" sz="2000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Datum vytvoření</a:t>
            </a: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: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prosinec. 2011</a:t>
            </a:r>
            <a:endParaRPr lang="cs-CZ" sz="2000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None/>
            </a:pP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Ročník: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1. ZŠ /6 - 7 let/</a:t>
            </a:r>
          </a:p>
          <a:p>
            <a:pPr marL="0" lvl="0" indent="0">
              <a:buNone/>
            </a:pP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Vzdělávací oblast: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Člověk a jeho svět, Prvouka</a:t>
            </a:r>
          </a:p>
          <a:p>
            <a:pPr marL="0" lvl="0" indent="0">
              <a:buNone/>
            </a:pP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Téma: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Zima - sněhulák</a:t>
            </a:r>
          </a:p>
          <a:p>
            <a:pPr marL="0" lvl="0" indent="0">
              <a:buNone/>
            </a:pP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Anotace: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Prezentace </a:t>
            </a: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pro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žáky s barevnými obrázky k naučení se básničky.</a:t>
            </a:r>
          </a:p>
          <a:p>
            <a:pPr marL="0" lvl="0" indent="0">
              <a:buNone/>
            </a:pPr>
            <a:endParaRPr lang="cs-CZ" sz="2000" b="1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None/>
            </a:pPr>
            <a:endParaRPr lang="cs-CZ" sz="1600" b="1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5951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9514" y="0"/>
            <a:ext cx="8229600" cy="1140768"/>
          </a:xfrm>
        </p:spPr>
        <p:txBody>
          <a:bodyPr/>
          <a:lstStyle/>
          <a:p>
            <a:r>
              <a:rPr lang="cs-CZ" u="sng" dirty="0" smtClean="0"/>
              <a:t>Sněhový panáček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Ze sněhu jsem, ze tří koulí,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n</a:t>
            </a:r>
            <a:r>
              <a:rPr lang="cs-CZ" dirty="0" smtClean="0">
                <a:solidFill>
                  <a:schemeClr val="tx1"/>
                </a:solidFill>
              </a:rPr>
              <a:t>a hlavě mám místo boulí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h</a:t>
            </a:r>
            <a:r>
              <a:rPr lang="cs-CZ" dirty="0" smtClean="0">
                <a:solidFill>
                  <a:schemeClr val="tx1"/>
                </a:solidFill>
              </a:rPr>
              <a:t>rnec krásně zelený,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s</a:t>
            </a:r>
            <a:r>
              <a:rPr lang="cs-CZ" dirty="0" smtClean="0">
                <a:solidFill>
                  <a:schemeClr val="tx1"/>
                </a:solidFill>
              </a:rPr>
              <a:t>tojím jako kamenný.</a:t>
            </a: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Místo nosu mrkev mám, 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m</a:t>
            </a:r>
            <a:r>
              <a:rPr lang="cs-CZ" dirty="0" smtClean="0">
                <a:solidFill>
                  <a:schemeClr val="tx1"/>
                </a:solidFill>
              </a:rPr>
              <a:t>etličkou rád zametám.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Knoflíky jsou uhlíky,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j</a:t>
            </a:r>
            <a:r>
              <a:rPr lang="cs-CZ" dirty="0" smtClean="0">
                <a:solidFill>
                  <a:schemeClr val="tx1"/>
                </a:solidFill>
              </a:rPr>
              <a:t>sem sněhulák veliký.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412776"/>
            <a:ext cx="3913187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563888" y="1028442"/>
            <a:ext cx="211788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Emilie </a:t>
            </a:r>
            <a:r>
              <a:rPr lang="cs-CZ" sz="2000" dirty="0" err="1" smtClean="0"/>
              <a:t>Bakajsová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051455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38447" y="1504247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                      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5315984" y="4012916"/>
            <a:ext cx="2498576" cy="2376264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FF0000"/>
                </a:solidFill>
              </a:rPr>
              <a:t> 1.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5665172" y="2501013"/>
            <a:ext cx="1800200" cy="1681336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5928052" y="1370385"/>
            <a:ext cx="1274440" cy="129614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3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273516" y="869405"/>
            <a:ext cx="47580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Ze sněhu jsem,             ze 3 koulí,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280578" y="3059343"/>
            <a:ext cx="56938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2.</a:t>
            </a:r>
            <a:endParaRPr lang="cs-CZ" sz="4000" dirty="0">
              <a:solidFill>
                <a:srgbClr val="FF0000"/>
              </a:solidFill>
            </a:endParaRPr>
          </a:p>
        </p:txBody>
      </p:sp>
      <p:pic>
        <p:nvPicPr>
          <p:cNvPr id="2055" name="Picture 7" descr="C:\Users\12j8\AppData\Local\Microsoft\Windows\Temporary Internet Files\Content.IE5\38IQPPFU\MP90044908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1612" y="4052460"/>
            <a:ext cx="2304256" cy="2304256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7" descr="C:\Users\12j8\AppData\Local\Microsoft\Windows\Temporary Internet Files\Content.IE5\38IQPPFU\MP90044908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9827" y="1669487"/>
            <a:ext cx="1808194" cy="1808194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7" descr="C:\Users\12j8\AppData\Local\Microsoft\Windows\Temporary Internet Files\Content.IE5\38IQPPFU\MP90044908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232" y="3286040"/>
            <a:ext cx="2304256" cy="2304256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956" y="4823876"/>
            <a:ext cx="1532840" cy="153284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2362" y="3077474"/>
            <a:ext cx="1870885" cy="1870885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1151988" y="2501013"/>
            <a:ext cx="1152921" cy="1152921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" name="Picture 10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3743254" y="4012916"/>
            <a:ext cx="1152921" cy="1152921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" name="Picture 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6956" y="3027534"/>
            <a:ext cx="1532840" cy="153284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Šipka doprava 8"/>
          <p:cNvSpPr/>
          <p:nvPr/>
        </p:nvSpPr>
        <p:spPr>
          <a:xfrm>
            <a:off x="4406971" y="3341681"/>
            <a:ext cx="978408" cy="484632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Šipka doprava 1"/>
          <p:cNvSpPr/>
          <p:nvPr/>
        </p:nvSpPr>
        <p:spPr>
          <a:xfrm>
            <a:off x="3502943" y="857921"/>
            <a:ext cx="850304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klik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19847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   Na hlavě mám místo boulí,           hrnec krásně zelený.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907129"/>
            <a:ext cx="3672408" cy="37541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Šipka doleva 3"/>
          <p:cNvSpPr/>
          <p:nvPr/>
        </p:nvSpPr>
        <p:spPr>
          <a:xfrm>
            <a:off x="6762824" y="2509146"/>
            <a:ext cx="2016224" cy="929380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27" r="4168"/>
          <a:stretch/>
        </p:blipFill>
        <p:spPr bwMode="auto">
          <a:xfrm>
            <a:off x="755576" y="1772816"/>
            <a:ext cx="3427040" cy="3888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Šipka doprava 4"/>
          <p:cNvSpPr/>
          <p:nvPr/>
        </p:nvSpPr>
        <p:spPr>
          <a:xfrm rot="1937381">
            <a:off x="824439" y="2021647"/>
            <a:ext cx="978408" cy="484632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1740" y="1068388"/>
            <a:ext cx="773313" cy="560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57109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548680"/>
            <a:ext cx="4614134" cy="61926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-315416"/>
            <a:ext cx="8229600" cy="1600200"/>
          </a:xfrm>
        </p:spPr>
        <p:txBody>
          <a:bodyPr/>
          <a:lstStyle/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Stojím jako kamenný.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3831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633" y="-387424"/>
            <a:ext cx="8229600" cy="1600200"/>
          </a:xfrm>
        </p:spPr>
        <p:txBody>
          <a:bodyPr/>
          <a:lstStyle/>
          <a:p>
            <a:r>
              <a:rPr lang="cs-CZ" sz="2400" dirty="0" smtClean="0">
                <a:solidFill>
                  <a:schemeClr val="tx1"/>
                </a:solidFill>
              </a:rPr>
              <a:t>Místo nosu              mrkev mám,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772816"/>
            <a:ext cx="3943222" cy="43311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Šipka doleva 3"/>
          <p:cNvSpPr/>
          <p:nvPr/>
        </p:nvSpPr>
        <p:spPr>
          <a:xfrm rot="20097359">
            <a:off x="4722273" y="4389682"/>
            <a:ext cx="1155040" cy="553423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23" name="Picture 3" descr="C:\Users\12j8\AppData\Local\Microsoft\Windows\Temporary Internet Files\Content.IE5\AM1I8PN9\MC90025083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601975">
            <a:off x="5600102" y="3170061"/>
            <a:ext cx="2649648" cy="2002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Šipka doprava 4"/>
          <p:cNvSpPr/>
          <p:nvPr/>
        </p:nvSpPr>
        <p:spPr>
          <a:xfrm rot="20346021">
            <a:off x="6111089" y="4685245"/>
            <a:ext cx="1021961" cy="468002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6069" y="678508"/>
            <a:ext cx="890587" cy="560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7070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243408"/>
            <a:ext cx="8229600" cy="1412776"/>
          </a:xfrm>
        </p:spPr>
        <p:txBody>
          <a:bodyPr/>
          <a:lstStyle/>
          <a:p>
            <a:r>
              <a:rPr lang="cs-CZ" sz="2400" dirty="0" smtClean="0">
                <a:solidFill>
                  <a:schemeClr val="tx1"/>
                </a:solidFill>
              </a:rPr>
              <a:t> Metličkou rád zametám.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6146" name="Picture 2" descr="C:\Users\12j8\AppData\Local\Microsoft\Windows\Temporary Internet Files\Content.IE5\95YRVTDP\MC90043625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340768"/>
            <a:ext cx="4896544" cy="489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2531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12j8\AppData\Local\Microsoft\Windows\Temporary Internet Files\Content.IE5\5FG9IE6K\MP90017560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292452"/>
            <a:ext cx="4177862" cy="3766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7374" y="159452"/>
            <a:ext cx="4614863" cy="6194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Šipka doleva 4"/>
          <p:cNvSpPr/>
          <p:nvPr/>
        </p:nvSpPr>
        <p:spPr>
          <a:xfrm>
            <a:off x="7083890" y="2636912"/>
            <a:ext cx="537653" cy="227234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5724128" y="3122187"/>
            <a:ext cx="720080" cy="268954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177" name="Picture 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3893" y="4164250"/>
            <a:ext cx="764711" cy="3448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      Knoflíky jsou            uhlíky,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124744"/>
            <a:ext cx="768350" cy="554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34005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-28601"/>
            <a:ext cx="4427934" cy="69225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580085"/>
            <a:ext cx="8229600" cy="1600200"/>
          </a:xfrm>
        </p:spPr>
        <p:txBody>
          <a:bodyPr/>
          <a:lstStyle/>
          <a:p>
            <a:pPr algn="l"/>
            <a:r>
              <a:rPr lang="cs-CZ" sz="2800" dirty="0" smtClean="0">
                <a:solidFill>
                  <a:schemeClr val="tx1"/>
                </a:solidFill>
              </a:rPr>
              <a:t>Jsem          sněhulák veliký.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5664494"/>
            <a:ext cx="768350" cy="560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21846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99592" y="1052736"/>
            <a:ext cx="7776864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Zdroj</a:t>
            </a:r>
            <a:r>
              <a:rPr lang="cs-CZ" dirty="0" smtClean="0"/>
              <a:t>:</a:t>
            </a:r>
          </a:p>
          <a:p>
            <a:r>
              <a:rPr lang="cs-CZ" dirty="0" smtClean="0"/>
              <a:t>Volná galerie klipartu: </a:t>
            </a:r>
            <a:r>
              <a:rPr lang="cs-CZ" dirty="0" smtClean="0">
                <a:hlinkClick r:id="rId2"/>
              </a:rPr>
              <a:t>http://office.microsoft.com/cs-cz/images/?CTT=6&amp;ver=14&amp;app=powerpnt.exe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Básnička: Sněhový panáček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Emilie </a:t>
            </a:r>
            <a:r>
              <a:rPr lang="cs-CZ" dirty="0" err="1" smtClean="0"/>
              <a:t>Bakajsová</a:t>
            </a:r>
            <a:r>
              <a:rPr lang="cs-CZ" smtClean="0"/>
              <a:t>, Časopis </a:t>
            </a:r>
            <a:r>
              <a:rPr lang="cs-CZ" dirty="0" smtClean="0"/>
              <a:t>PASTELKA (staré číslo)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5759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Horský motiv</Template>
  <TotalTime>100</TotalTime>
  <Words>212</Words>
  <Application>Microsoft Office PowerPoint</Application>
  <PresentationFormat>Předvádění na obrazovce (4:3)</PresentationFormat>
  <Paragraphs>45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Exekutivní</vt:lpstr>
      <vt:lpstr>Prezentace aplikace PowerPoint</vt:lpstr>
      <vt:lpstr>Prezentace aplikace PowerPoint</vt:lpstr>
      <vt:lpstr>Sněhový panáček</vt:lpstr>
      <vt:lpstr>Prezentace aplikace PowerPoint</vt:lpstr>
      <vt:lpstr>   Na hlavě mám místo boulí,           hrnec krásně zelený.</vt:lpstr>
      <vt:lpstr>Stojím jako kamenný.</vt:lpstr>
      <vt:lpstr>Místo nosu              mrkev mám,</vt:lpstr>
      <vt:lpstr> Metličkou rád zametám.</vt:lpstr>
      <vt:lpstr>      Knoflíky jsou            uhlíky,</vt:lpstr>
      <vt:lpstr>Jsem          sněhulák veliký.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Kešeláková Pavla</dc:creator>
  <cp:lastModifiedBy>12j8</cp:lastModifiedBy>
  <cp:revision>15</cp:revision>
  <dcterms:created xsi:type="dcterms:W3CDTF">2012-01-11T21:26:01Z</dcterms:created>
  <dcterms:modified xsi:type="dcterms:W3CDTF">2012-04-11T15:16:21Z</dcterms:modified>
</cp:coreProperties>
</file>