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68" r:id="rId2"/>
    <p:sldId id="269" r:id="rId3"/>
    <p:sldId id="257" r:id="rId4"/>
    <p:sldId id="261" r:id="rId5"/>
    <p:sldId id="260" r:id="rId6"/>
    <p:sldId id="267" r:id="rId7"/>
    <p:sldId id="262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368" autoAdjust="0"/>
    <p:restoredTop sz="94660"/>
  </p:normalViewPr>
  <p:slideViewPr>
    <p:cSldViewPr>
      <p:cViewPr>
        <p:scale>
          <a:sx n="70" d="100"/>
          <a:sy n="70" d="100"/>
        </p:scale>
        <p:origin x="-828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E1DE39B-510B-4C65-9D77-23C399A2DC0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0FD989C-01E8-4E45-A680-71DD2839DCA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emf"/><Relationship Id="rId1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8670752"/>
              </p:ext>
            </p:extLst>
          </p:nvPr>
        </p:nvGraphicFramePr>
        <p:xfrm>
          <a:off x="1331640" y="1700808"/>
          <a:ext cx="6840760" cy="2286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64128"/>
                <a:gridCol w="49766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VY_52_INOVACE_PR.1.2-7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Lidské</a:t>
                      </a:r>
                      <a:r>
                        <a:rPr lang="cs-CZ" sz="2000" baseline="0" dirty="0" smtClean="0"/>
                        <a:t> tělo - obličej /hádanky/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825981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471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692696"/>
            <a:ext cx="8229600" cy="57606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únor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2012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Lidské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tělo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obličej /hádanky/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prezentace - hádanky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žáky s barevnými obrázky doplněná skládáním lidského obličeje.</a:t>
            </a:r>
          </a:p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116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12j8\Documents\HÁDANKA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649" y="247095"/>
            <a:ext cx="9696983" cy="367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1556792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cs-CZ" sz="4400" b="1" dirty="0" smtClean="0">
                <a:solidFill>
                  <a:srgbClr val="FF0000"/>
                </a:solidFill>
                <a:latin typeface="Arial Rounded MT Bold" pitchFamily="34" charset="0"/>
              </a:rPr>
              <a:t>HÁDANKY </a:t>
            </a:r>
            <a:endParaRPr lang="cs-CZ" sz="4400" b="1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24944"/>
            <a:ext cx="3600400" cy="411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74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C:\Users\12j8\AppData\Local\Microsoft\Windows\Temporary Internet Files\Content.IE5\HG2FQQFD\MP9003904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64949">
            <a:off x="4027648" y="832932"/>
            <a:ext cx="921456" cy="129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3224" y="1124744"/>
            <a:ext cx="562696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Tak jak voní bez i       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ialky a v květu strom,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 tom všem ti podat může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právu ze všech nejlíp on.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KDO JE TO?</a:t>
            </a:r>
          </a:p>
        </p:txBody>
      </p:sp>
      <p:pic>
        <p:nvPicPr>
          <p:cNvPr id="4099" name="Picture 3" descr="C:\Users\12j8\AppData\Local\Microsoft\Windows\Temporary Internet Files\Content.IE5\D4QLTJ6C\MC90023215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523" y="548680"/>
            <a:ext cx="3672408" cy="739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1899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 červený kurníček</a:t>
            </a:r>
          </a:p>
          <a:p>
            <a:pPr marL="182880" lvl="0" indent="0">
              <a:buClr>
                <a:srgbClr val="E0B602"/>
              </a:buClr>
              <a:buNone/>
            </a:pPr>
            <a:r>
              <a:rPr lang="cs-CZ" dirty="0"/>
              <a:t>p</a:t>
            </a:r>
            <a:r>
              <a:rPr lang="cs-CZ" dirty="0" smtClean="0"/>
              <a:t>lný bílých slepiček. </a:t>
            </a:r>
            <a:r>
              <a:rPr lang="cs-CZ" b="1" dirty="0">
                <a:solidFill>
                  <a:srgbClr val="FF0000"/>
                </a:solidFill>
              </a:rPr>
              <a:t>KDO JE TO?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755576" y="840783"/>
            <a:ext cx="7734209" cy="5521293"/>
            <a:chOff x="250128" y="840783"/>
            <a:chExt cx="8239657" cy="5521293"/>
          </a:xfrm>
        </p:grpSpPr>
        <p:pic>
          <p:nvPicPr>
            <p:cNvPr id="5126" name="Picture 6" descr="C:\Users\12j8\AppData\Local\Microsoft\Windows\Temporary Internet Files\Content.IE5\HG2FQQFD\MP900182831[1]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58" t="20782" b="31495"/>
            <a:stretch/>
          </p:blipFill>
          <p:spPr bwMode="auto">
            <a:xfrm>
              <a:off x="250128" y="1988840"/>
              <a:ext cx="8052146" cy="4373236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2" name="Picture 2" descr="C:\Klipart\Kliparty\Človek\Části těla\zub_zdravy-cb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0272" y="840783"/>
              <a:ext cx="1469513" cy="22961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57964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9"/>
            <a:ext cx="6131024" cy="3024336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Někdy je ostrý jako meč</a:t>
            </a:r>
          </a:p>
          <a:p>
            <a:pPr marL="182880" indent="0">
              <a:buNone/>
            </a:pPr>
            <a:r>
              <a:rPr lang="cs-CZ" dirty="0" smtClean="0"/>
              <a:t>a mele, mele v puse řeč.</a:t>
            </a:r>
          </a:p>
          <a:p>
            <a:pPr marL="182880" indent="0">
              <a:buNone/>
            </a:pPr>
            <a:r>
              <a:rPr lang="cs-CZ" dirty="0" smtClean="0"/>
              <a:t>V místě, kde příbytek svůj má,</a:t>
            </a:r>
          </a:p>
          <a:p>
            <a:pPr marL="182880" indent="0">
              <a:buNone/>
            </a:pPr>
            <a:r>
              <a:rPr lang="cs-CZ" dirty="0"/>
              <a:t>v</a:t>
            </a:r>
            <a:r>
              <a:rPr lang="cs-CZ" dirty="0" smtClean="0"/>
              <a:t>še ochutná a prozkoumá.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              </a:t>
            </a:r>
            <a:r>
              <a:rPr lang="cs-CZ" b="1" dirty="0" smtClean="0">
                <a:solidFill>
                  <a:srgbClr val="FF0000"/>
                </a:solidFill>
              </a:rPr>
              <a:t>KDO JE TO?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Klipart\Kliparty\Človek\Části těla\jazyk-b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8477">
            <a:off x="4615672" y="2329854"/>
            <a:ext cx="3096344" cy="412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502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5832648" cy="30963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Dvě kukačky vedle sebe sedí,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edna druhou však nevidí.</a:t>
            </a:r>
          </a:p>
          <a:p>
            <a:pPr marL="0" indent="0">
              <a:buNone/>
            </a:pPr>
            <a:r>
              <a:rPr lang="cs-CZ" dirty="0" smtClean="0"/>
              <a:t>              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KDO JE TO?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50" name="Picture 6" descr="C:\Users\12j8\AppData\Local\Microsoft\Windows\Temporary Internet Files\Content.IE5\LYNNF25Y\MP9004096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96952"/>
            <a:ext cx="7354957" cy="33843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35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75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710565"/>
            <a:ext cx="3168352" cy="25324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Všecičko slyší.</a:t>
            </a:r>
          </a:p>
          <a:p>
            <a:pPr marL="0" indent="0">
              <a:buNone/>
            </a:pPr>
            <a:r>
              <a:rPr lang="cs-CZ" dirty="0" smtClean="0"/>
              <a:t>Co však ví,</a:t>
            </a:r>
          </a:p>
          <a:p>
            <a:pPr marL="0" indent="0">
              <a:buNone/>
            </a:pPr>
            <a:r>
              <a:rPr lang="cs-CZ" dirty="0" smtClean="0"/>
              <a:t>nikomu nikdy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epoví.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1021463" y="835555"/>
            <a:ext cx="6911305" cy="5496492"/>
            <a:chOff x="1021463" y="835555"/>
            <a:chExt cx="6911305" cy="5496492"/>
          </a:xfrm>
        </p:grpSpPr>
        <p:pic>
          <p:nvPicPr>
            <p:cNvPr id="8195" name="Picture 3" descr="C:\Users\12j8\AppData\Local\Microsoft\Windows\Temporary Internet Files\Content.IE5\8UYWMOJD\MP900402101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1463" y="3068960"/>
              <a:ext cx="4896544" cy="32630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99" name="Picture 7" descr="C:\Klipart\Kliparty\Človek\Části těla\ucho.png"/>
            <p:cNvPicPr>
              <a:picLocks noChangeAspect="1" noChangeArrowheads="1"/>
            </p:cNvPicPr>
            <p:nvPr/>
          </p:nvPicPr>
          <p:blipFill>
            <a:blip r:embed="rId3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76640">
              <a:off x="5595128" y="835555"/>
              <a:ext cx="2337640" cy="5081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6172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5" name="Picture 9" descr="C:\Klipart\Kliparty\Človek\Skládání obličeje\obrys_hlavy_-_oblicej_2-b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80448"/>
            <a:ext cx="2832100" cy="475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/>
          <a:lstStyle/>
          <a:p>
            <a:r>
              <a:rPr lang="cs-CZ" dirty="0" smtClean="0"/>
              <a:t>Úkol: Poskládejte obličej.</a:t>
            </a: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7138">
            <a:off x="7110727" y="2298224"/>
            <a:ext cx="591739" cy="1070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 descr="C:\Klipart\Kliparty\Človek\Skládání obličeje\oci_3-b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452" y="5762608"/>
            <a:ext cx="20828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Klipart\Kliparty\Človek\Skládání obličeje\nos_3-b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8396" y="4538609"/>
            <a:ext cx="550191" cy="819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Klipart\Kliparty\Človek\Skládání obličeje\rty_1-b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884" y="3863642"/>
            <a:ext cx="901700" cy="29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C:\Klipart\Kliparty\Človek\Skládání obličeje\obaci_1-b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313" y="845332"/>
            <a:ext cx="2443956" cy="604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9" name="Picture 13" descr="C:\Klipart\Kliparty\Človek\Skládání obličeje\nos_2-b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473" y="4591874"/>
            <a:ext cx="598424" cy="598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115" y="2276871"/>
            <a:ext cx="567139" cy="1034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Klipart\Kliparty\Človek\Skládání obličeje\nos_1-b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393" y="4591874"/>
            <a:ext cx="76200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Klipart\Kliparty\Človek\Skládání obličeje\obaci_3_2-b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116">
            <a:off x="5562714" y="1521829"/>
            <a:ext cx="2460277" cy="39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Klipart\Kliparty\Človek\Skládání obličeje\plac-b-b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922" y="5270079"/>
            <a:ext cx="1898402" cy="113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Klipart\Kliparty\Človek\Skládání obličeje\usmev_2-b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313" y="3730580"/>
            <a:ext cx="1108055" cy="33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Klipart\Kliparty\Človek\Skládání obličeje\rty_3-b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135" y="3772448"/>
            <a:ext cx="588516" cy="35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244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Zdroj:</a:t>
            </a:r>
          </a:p>
          <a:p>
            <a:pPr marL="182880" indent="0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Obrázky –  z volné galerie klipartu </a:t>
            </a:r>
          </a:p>
          <a:p>
            <a:pPr marL="182880" indent="0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  <a:hlinkClick r:id="rId2"/>
              </a:rPr>
              <a:t>http://office.microsoft.com/cs-cz/images/?CTT=6&amp;ver=14&amp;app=powerpnt.exe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182880" indent="0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Doplňky obličeje – výukové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kliparty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D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osli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182880" indent="0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182880" indent="0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Hádanky –</a:t>
            </a:r>
          </a:p>
          <a:p>
            <a:pPr marL="18288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dirty="0">
                <a:latin typeface="Calibri" pitchFamily="34" charset="0"/>
                <a:ea typeface="Calibri"/>
                <a:cs typeface="Calibri" pitchFamily="34" charset="0"/>
              </a:rPr>
              <a:t>FISCHER, Václav, Jitka NOVOHRADSKÁ, Věra PROVAZNÍKOVÁ a Pavel SÝKORA. </a:t>
            </a:r>
            <a:r>
              <a:rPr lang="cs-CZ" sz="2000" i="1" dirty="0">
                <a:latin typeface="Calibri" pitchFamily="34" charset="0"/>
                <a:ea typeface="Calibri"/>
                <a:cs typeface="Calibri" pitchFamily="34" charset="0"/>
              </a:rPr>
              <a:t>Špalíček hádanek</a:t>
            </a:r>
            <a:r>
              <a:rPr lang="cs-CZ" sz="2000" dirty="0">
                <a:latin typeface="Calibri" pitchFamily="34" charset="0"/>
                <a:ea typeface="Calibri"/>
                <a:cs typeface="Calibri" pitchFamily="34" charset="0"/>
              </a:rPr>
              <a:t>. První vydání. Praha: Albatros, 2002. ISBN 80-00-01033-X.</a:t>
            </a:r>
          </a:p>
          <a:p>
            <a:pPr marL="18288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800" dirty="0" smtClean="0">
              <a:latin typeface="Arial"/>
              <a:ea typeface="Calibri"/>
              <a:cs typeface="Times New Roman"/>
            </a:endParaRPr>
          </a:p>
          <a:p>
            <a:pPr marL="18288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800" dirty="0" smtClean="0">
                <a:latin typeface="Arial"/>
                <a:ea typeface="Calibri"/>
                <a:cs typeface="Times New Roman"/>
              </a:rPr>
              <a:t>MOTLOVÁ</a:t>
            </a:r>
            <a:r>
              <a:rPr lang="cs-CZ" sz="1800" dirty="0">
                <a:latin typeface="Arial"/>
                <a:ea typeface="Calibri"/>
                <a:cs typeface="Times New Roman"/>
              </a:rPr>
              <a:t>, Milada. </a:t>
            </a:r>
            <a:r>
              <a:rPr lang="cs-CZ" sz="1800" i="1" dirty="0">
                <a:latin typeface="Arial"/>
                <a:ea typeface="Calibri"/>
                <a:cs typeface="Times New Roman"/>
              </a:rPr>
              <a:t>Hádej, co to je?</a:t>
            </a:r>
            <a:r>
              <a:rPr lang="cs-CZ" sz="1800" dirty="0">
                <a:latin typeface="Arial"/>
                <a:ea typeface="Calibri"/>
                <a:cs typeface="Times New Roman"/>
              </a:rPr>
              <a:t>: </a:t>
            </a:r>
            <a:r>
              <a:rPr lang="cs-CZ" sz="1800" i="1" dirty="0">
                <a:latin typeface="Arial"/>
                <a:ea typeface="Calibri"/>
                <a:cs typeface="Times New Roman"/>
              </a:rPr>
              <a:t>Knížka hádanek</a:t>
            </a:r>
            <a:r>
              <a:rPr lang="cs-CZ" sz="1800" dirty="0">
                <a:latin typeface="Arial"/>
                <a:ea typeface="Calibri"/>
                <a:cs typeface="Times New Roman"/>
              </a:rPr>
              <a:t>. </a:t>
            </a:r>
            <a:r>
              <a:rPr lang="cs-CZ" sz="1800" dirty="0" smtClean="0">
                <a:latin typeface="Arial"/>
                <a:ea typeface="Calibri"/>
                <a:cs typeface="Times New Roman"/>
              </a:rPr>
              <a:t>První vydání. </a:t>
            </a:r>
            <a:r>
              <a:rPr lang="cs-CZ" sz="1800" dirty="0">
                <a:latin typeface="Arial"/>
                <a:ea typeface="Calibri"/>
                <a:cs typeface="Times New Roman"/>
              </a:rPr>
              <a:t>Praha: Amulet, 2001. ISBN 80-86299-73-2.</a:t>
            </a:r>
            <a:endParaRPr lang="cs-CZ" sz="1800" dirty="0">
              <a:latin typeface="Calibri"/>
              <a:ea typeface="Calibri"/>
              <a:cs typeface="Times New Roman"/>
            </a:endParaRPr>
          </a:p>
          <a:p>
            <a:pPr marL="182880" indent="0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15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254</TotalTime>
  <Words>286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Kešeláková</dc:creator>
  <cp:lastModifiedBy>12j8</cp:lastModifiedBy>
  <cp:revision>23</cp:revision>
  <cp:lastPrinted>2012-04-11T11:32:47Z</cp:lastPrinted>
  <dcterms:created xsi:type="dcterms:W3CDTF">2012-02-06T18:38:45Z</dcterms:created>
  <dcterms:modified xsi:type="dcterms:W3CDTF">2012-04-12T13:07:49Z</dcterms:modified>
</cp:coreProperties>
</file>