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7" r:id="rId4"/>
    <p:sldId id="263" r:id="rId5"/>
    <p:sldId id="259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00" autoAdjust="0"/>
    <p:restoredTop sz="91993" autoAdjust="0"/>
  </p:normalViewPr>
  <p:slideViewPr>
    <p:cSldViewPr>
      <p:cViewPr>
        <p:scale>
          <a:sx n="66" d="100"/>
          <a:sy n="66" d="100"/>
        </p:scale>
        <p:origin x="-570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148D09-D0E1-4EC4-95F9-F2994D95FBBE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458455-2B26-4779-B15B-CE8C788D56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188910826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VY_52_INOVACE_PR.1.2-8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Lidská tělo -</a:t>
                      </a:r>
                      <a:r>
                        <a:rPr lang="cs-CZ" sz="2000" baseline="0" dirty="0" smtClean="0"/>
                        <a:t> hlava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599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únor.2012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Lidské tělo - hlava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doplněná hádankou, doplňovačkou a skládankou lid. obličeje.</a:t>
            </a: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99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5184576" cy="51845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09336" y="3212976"/>
            <a:ext cx="910827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96705" y="2348880"/>
            <a:ext cx="923458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OKO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9336" y="4005064"/>
            <a:ext cx="1082540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PUSA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1484784"/>
            <a:ext cx="1041247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274458" y="188640"/>
            <a:ext cx="338437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OBLIČEJ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13452" y="4936812"/>
            <a:ext cx="1258678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TVÁŘE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13452" y="5728900"/>
            <a:ext cx="1352037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BRADA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6313675"/>
            <a:ext cx="734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29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007" y="1414410"/>
            <a:ext cx="452064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 flipH="1" flipV="1">
            <a:off x="1835696" y="2204864"/>
            <a:ext cx="180020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932040" y="3356992"/>
            <a:ext cx="266429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835696" y="4797152"/>
            <a:ext cx="252028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08104" y="5805264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2688" y="1414410"/>
            <a:ext cx="1835056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 _  _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96336" y="2875583"/>
            <a:ext cx="1547664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2688" y="5275152"/>
            <a:ext cx="197907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_ _ _ _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96335" y="5309900"/>
            <a:ext cx="144016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/>
              <a:t> </a:t>
            </a:r>
            <a:r>
              <a:rPr lang="cs-CZ" sz="3600" dirty="0" smtClean="0"/>
              <a:t>_ _ _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1879447" y="201414"/>
            <a:ext cx="24398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HLAVA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1835696" y="3260303"/>
            <a:ext cx="1080120" cy="3847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6264188" y="1124744"/>
            <a:ext cx="61206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32688" y="3645024"/>
            <a:ext cx="1512168" cy="707886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4000" dirty="0" smtClean="0"/>
              <a:t>_ _ _</a:t>
            </a:r>
            <a:endParaRPr lang="cs-CZ" sz="4000" dirty="0"/>
          </a:p>
        </p:txBody>
      </p:sp>
      <p:sp>
        <p:nvSpPr>
          <p:cNvPr id="6144" name="TextovéPole 6143"/>
          <p:cNvSpPr txBox="1"/>
          <p:nvPr/>
        </p:nvSpPr>
        <p:spPr>
          <a:xfrm>
            <a:off x="6523896" y="478413"/>
            <a:ext cx="229657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4000" dirty="0" smtClean="0"/>
              <a:t>_ _ _ _ 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8942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724128" y="5624716"/>
            <a:ext cx="1080120" cy="776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2700">
                <a:solidFill>
                  <a:schemeClr val="tx1"/>
                </a:solidFill>
              </a:ln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403" y="1220717"/>
            <a:ext cx="3481313" cy="459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868014" y="3152181"/>
            <a:ext cx="4664426" cy="1644971"/>
            <a:chOff x="3491880" y="2923939"/>
            <a:chExt cx="4492040" cy="1540991"/>
          </a:xfrm>
          <a:noFill/>
        </p:grpSpPr>
        <p:pic>
          <p:nvPicPr>
            <p:cNvPr id="3080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926629"/>
              <a:ext cx="1062022" cy="1538301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81" name="Picture 9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64735" y="2923939"/>
              <a:ext cx="919185" cy="1442169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Obdélník 3"/>
          <p:cNvSpPr/>
          <p:nvPr/>
        </p:nvSpPr>
        <p:spPr>
          <a:xfrm>
            <a:off x="232482" y="233928"/>
            <a:ext cx="3979478" cy="1021818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HLAVA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</a:t>
            </a:r>
            <a:r>
              <a:rPr lang="cs-CZ" sz="32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aby slyšela </a:t>
            </a:r>
          </a:p>
          <a:p>
            <a:endParaRPr lang="cs-CZ" sz="32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32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aby se otáčela</a:t>
            </a:r>
          </a:p>
          <a:p>
            <a:endParaRPr lang="cs-CZ" sz="3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je nemá, </a:t>
            </a:r>
          </a:p>
          <a:p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 nich touží.</a:t>
            </a:r>
          </a:p>
          <a:p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jich má moc,</a:t>
            </a:r>
          </a:p>
          <a:p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oho souží.</a:t>
            </a:r>
          </a:p>
          <a:p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Móda všechny udolá.</a:t>
            </a:r>
          </a:p>
          <a:p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ikáda, či dohola?</a:t>
            </a:r>
            <a:endParaRPr lang="cs-CZ" sz="32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sz="28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sz="3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sz="3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6" name="Picture 4" descr="C:\Klipart\Kliparty\Človek\Skládání obličeje\vlasy_2-b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231" y="267031"/>
            <a:ext cx="5217476" cy="604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3410848" y="2204864"/>
            <a:ext cx="657096" cy="484632"/>
          </a:xfrm>
          <a:prstGeom prst="rightArrow">
            <a:avLst>
              <a:gd name="adj1" fmla="val 25255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2980040" y="1220717"/>
            <a:ext cx="675409" cy="484632"/>
          </a:xfrm>
          <a:prstGeom prst="rightArrow">
            <a:avLst>
              <a:gd name="adj1" fmla="val 25255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2051720" y="5770881"/>
            <a:ext cx="657096" cy="484632"/>
          </a:xfrm>
          <a:prstGeom prst="rightArrow">
            <a:avLst>
              <a:gd name="adj1" fmla="val 25255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2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670938" y="2532072"/>
            <a:ext cx="2712662" cy="3574808"/>
            <a:chOff x="5670938" y="2532072"/>
            <a:chExt cx="2712662" cy="3574808"/>
          </a:xfrm>
        </p:grpSpPr>
        <p:pic>
          <p:nvPicPr>
            <p:cNvPr id="4100" name="Picture 4" descr="C:\Klipart\Kliparty\Človek\Skládání obličeje\obrys_hlavy_-_oblicej_2-b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0938" y="2532072"/>
              <a:ext cx="2712662" cy="3574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5" name="Picture 9" descr="C:\Klipart\Kliparty\Človek\Skládání obličeje\oci_3-b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8872" y="3938476"/>
              <a:ext cx="2082800" cy="381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6" name="Picture 10" descr="C:\Klipart\Kliparty\Človek\Skládání obličeje\nos_4-b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04248" y="4221249"/>
              <a:ext cx="504056" cy="6785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7" name="Picture 11" descr="C:\Klipart\Kliparty\Človek\Skládání obličeje\rty_1-b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3598" y="5017976"/>
              <a:ext cx="901700" cy="2921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101" name="Picture 5" descr="C:\Klipart\Kliparty\Človek\Skládání obličeje\vlasy_13_2-b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523" y="0"/>
            <a:ext cx="3441270" cy="210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Klipart\Kliparty\Človek\Skládání obličeje\vlasy_12-b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879" y="936259"/>
            <a:ext cx="3436002" cy="384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Klipart\Kliparty\Človek\Skládání obličeje\vlasy_6_2-b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1817576"/>
            <a:ext cx="3816424" cy="424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Klipart\Kliparty\Človek\Skládání obličeje\vlasy_11-b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79626"/>
            <a:ext cx="4903564" cy="436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303203"/>
            <a:ext cx="3168352" cy="668164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U KADEŘNÍKA</a:t>
            </a: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4108" name="Picture 12" descr="C:\Klipart\Kliparty\Človek\Skládání obličeje\vlasy_5-b.png"/>
          <p:cNvPicPr>
            <a:picLocks noChangeAspect="1" noChangeArrowheads="1"/>
          </p:cNvPicPr>
          <p:nvPr/>
        </p:nvPicPr>
        <p:blipFill>
          <a:blip r:embed="rId10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221249"/>
            <a:ext cx="4203175" cy="193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Klipart\Kliparty\Človek\Skládání obličeje\vlasy_14_2-b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04946" y="3717032"/>
            <a:ext cx="3465713" cy="488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85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568952" cy="61926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Zdroj:</a:t>
            </a:r>
          </a:p>
          <a:p>
            <a:pPr marL="4572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Obr.1– volná galerie klipartu </a:t>
            </a:r>
          </a:p>
          <a:p>
            <a:pPr marL="4572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  <a:hlinkClick r:id="rId2"/>
              </a:rPr>
              <a:t>http://office.microsoft.com/cs-cz/images/?CTT=6&amp;ver=14&amp;app=powerpnt.exe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Obličej a části hlavy –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CD výukové kliparty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Dosli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alibri" pitchFamily="34" charset="0"/>
                <a:cs typeface="Calibri" pitchFamily="34" charset="0"/>
              </a:rPr>
              <a:t>Hádanka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–</a:t>
            </a:r>
          </a:p>
          <a:p>
            <a:pPr marL="4572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FISCHER, Václav, Jitka NOVOHRADSKÁ, Věra PROVAZNÍKOVÁ a Pavel SÝKORA. </a:t>
            </a:r>
            <a:r>
              <a:rPr lang="cs-CZ" sz="2000" i="1" dirty="0">
                <a:latin typeface="Calibri" pitchFamily="34" charset="0"/>
                <a:ea typeface="Calibri"/>
                <a:cs typeface="Calibri" pitchFamily="34" charset="0"/>
              </a:rPr>
              <a:t>Špalíček hádanek</a:t>
            </a: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. První vydání. Praha: Albatros, 2002. ISBN 80-00-01033-X.</a:t>
            </a:r>
            <a:endParaRPr lang="cs-CZ" sz="2800" dirty="0">
              <a:latin typeface="Calibri" pitchFamily="34" charset="0"/>
              <a:ea typeface="Calibri"/>
              <a:cs typeface="Calibri" pitchFamily="34" charset="0"/>
            </a:endParaRPr>
          </a:p>
          <a:p>
            <a:pPr marL="45720" indent="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79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130</TotalTime>
  <Words>225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19</cp:revision>
  <dcterms:created xsi:type="dcterms:W3CDTF">2012-02-06T20:15:58Z</dcterms:created>
  <dcterms:modified xsi:type="dcterms:W3CDTF">2012-04-12T13:09:37Z</dcterms:modified>
</cp:coreProperties>
</file>