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8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171" autoAdjust="0"/>
    <p:restoredTop sz="94660"/>
  </p:normalViewPr>
  <p:slideViewPr>
    <p:cSldViewPr>
      <p:cViewPr>
        <p:scale>
          <a:sx n="66" d="100"/>
          <a:sy n="66" d="100"/>
        </p:scale>
        <p:origin x="-89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12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>
            <a:lvl1pPr algn="l">
              <a:defRPr/>
            </a:lvl1pPr>
          </a:lstStyle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9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7" name="Rectangle 6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 anchor="ctr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2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6711"/>
            <a:ext cx="8229600" cy="4838735"/>
          </a:xfrm>
          <a:prstGeom prst="rect">
            <a:avLst/>
          </a:prstGeom>
          <a:noFill/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72"/>
            <a:ext cx="1800000" cy="285728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5ABE8-D45D-4496-B0AD-A39F7FE63C1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000" y="6572272"/>
            <a:ext cx="2880000" cy="285728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36"/>
            <a:ext cx="810000" cy="285752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50000"/>
                  </a:schemeClr>
                </a:solidFill>
              </a:defRPr>
            </a:lvl1pPr>
          </a:lstStyle>
          <a:p>
            <a:fld id="{4F81A1BD-B826-4D92-A36E-489C923201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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6006759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VY_52_INOVACE_PR.1.2-13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Lidské smysly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508518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76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844824"/>
            <a:ext cx="8229600" cy="48245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duben. 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Lidské smysly</a:t>
            </a: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doplněna křížovkou a pracovním listem.</a:t>
            </a: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8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Člověk vnímá své okolí svými ______________.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  <a:r>
              <a:rPr lang="cs-CZ" sz="1900" dirty="0" smtClean="0"/>
              <a:t>Tajenka</a:t>
            </a:r>
            <a:endParaRPr lang="cs-CZ" sz="19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                3.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AutoNum type="arabicPeriod"/>
            </a:pPr>
            <a:r>
              <a:rPr lang="cs-CZ" sz="2400" dirty="0" smtClean="0"/>
              <a:t>Myslivec </a:t>
            </a:r>
            <a:r>
              <a:rPr lang="cs-CZ" sz="2400" dirty="0"/>
              <a:t> </a:t>
            </a:r>
            <a:r>
              <a:rPr lang="cs-CZ" sz="2400" dirty="0" smtClean="0"/>
              <a:t>to nosí do krmelce.</a:t>
            </a:r>
          </a:p>
          <a:p>
            <a:pPr>
              <a:buAutoNum type="arabicPeriod"/>
            </a:pPr>
            <a:r>
              <a:rPr lang="cs-CZ" sz="2400" dirty="0" smtClean="0"/>
              <a:t>Roční období, ve kterém slavíme Vánoce.</a:t>
            </a:r>
          </a:p>
          <a:p>
            <a:pPr>
              <a:buAutoNum type="arabicPeriod"/>
            </a:pPr>
            <a:r>
              <a:rPr lang="cs-CZ" sz="2400" dirty="0" smtClean="0"/>
              <a:t>Máme ho v puse.</a:t>
            </a:r>
          </a:p>
          <a:p>
            <a:pPr>
              <a:buAutoNum type="arabicPeriod"/>
            </a:pPr>
            <a:r>
              <a:rPr lang="cs-CZ" sz="2400" dirty="0" smtClean="0"/>
              <a:t>Jsou na ruce, schovají se v dlani.</a:t>
            </a:r>
          </a:p>
          <a:p>
            <a:pPr>
              <a:buAutoNum type="arabicPeriod"/>
            </a:pPr>
            <a:r>
              <a:rPr lang="cs-CZ" sz="2400" dirty="0" smtClean="0"/>
              <a:t>Část lidského těla.</a:t>
            </a:r>
          </a:p>
          <a:p>
            <a:pPr>
              <a:buAutoNum type="arabicPeriod"/>
            </a:pPr>
            <a:r>
              <a:rPr lang="cs-CZ" sz="2400" dirty="0" smtClean="0"/>
              <a:t>Jsou součástí pusy.</a:t>
            </a:r>
          </a:p>
          <a:p>
            <a:pPr>
              <a:buAutoNum type="arabicPeriod"/>
            </a:pPr>
            <a:endParaRPr lang="cs-CZ" sz="2400" dirty="0" smtClean="0"/>
          </a:p>
          <a:p>
            <a:pPr>
              <a:buAutoNum type="arabicPeriod"/>
            </a:pPr>
            <a:endParaRPr lang="cs-CZ" sz="1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1907018"/>
              </p:ext>
            </p:extLst>
          </p:nvPr>
        </p:nvGraphicFramePr>
        <p:xfrm>
          <a:off x="1619672" y="1916832"/>
          <a:ext cx="6095999" cy="25850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430847"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                      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0847">
                <a:tc gridSpan="2">
                  <a:txBody>
                    <a:bodyPr/>
                    <a:lstStyle/>
                    <a:p>
                      <a:pPr algn="ctr"/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0847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             6.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769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Člověk má 5 smyslů: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ZRAK 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ČICH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CHUŤ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SLUCH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HMAT</a:t>
            </a:r>
            <a:endParaRPr lang="cs-CZ" dirty="0"/>
          </a:p>
        </p:txBody>
      </p:sp>
      <p:pic>
        <p:nvPicPr>
          <p:cNvPr id="9" name="Obrázek 8" descr="C:\Klipart\Kliparty\Človek\Skládání obličeje\nos_2-b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528" y="2348880"/>
            <a:ext cx="809749" cy="109543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C:\Klipart\Kliparty\Človek\Části těla\ucho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66681" y="2625408"/>
            <a:ext cx="819878" cy="132168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" name="Skupina 4"/>
          <p:cNvGrpSpPr/>
          <p:nvPr/>
        </p:nvGrpSpPr>
        <p:grpSpPr>
          <a:xfrm>
            <a:off x="3065027" y="1622575"/>
            <a:ext cx="2849184" cy="904759"/>
            <a:chOff x="2154864" y="1340768"/>
            <a:chExt cx="3026940" cy="784989"/>
          </a:xfrm>
        </p:grpSpPr>
        <p:pic>
          <p:nvPicPr>
            <p:cNvPr id="1030" name="Picture 6" descr="C:\Klipart\Kliparty\Človek\Části těla\oko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54864" y="1340768"/>
              <a:ext cx="1476943" cy="784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813652" y="1397843"/>
              <a:ext cx="1368152" cy="6708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" name="Obrázek 10" descr="C:\Klipart\Kliparty\Človek\Části těla\ruka.pn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44384">
            <a:off x="5852130" y="5034156"/>
            <a:ext cx="895313" cy="18741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01393" flipH="1">
            <a:off x="1994838" y="5058675"/>
            <a:ext cx="1930477" cy="1825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736" y="3645024"/>
            <a:ext cx="1035331" cy="1488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Obrázek 11" descr="C:\Klipart\Kliparty\Človek\Části těla\ucho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320" y="2615322"/>
            <a:ext cx="858079" cy="132168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7964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4664" y="331483"/>
            <a:ext cx="51391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ZRAK -</a:t>
            </a:r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</a:rPr>
              <a:t>Člověk vidí své okolí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776793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7343" y="4953362"/>
            <a:ext cx="38338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 říkáme člověku, který nevidí? </a:t>
            </a:r>
          </a:p>
          <a:p>
            <a:r>
              <a:rPr lang="cs-CZ" sz="2000" dirty="0" smtClean="0"/>
              <a:t>Kdo mu pomáhá v životě?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94623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95483" y="620688"/>
            <a:ext cx="67124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ČICH – </a:t>
            </a:r>
            <a:r>
              <a:rPr lang="cs-CZ" sz="3200" b="1" dirty="0" smtClean="0">
                <a:ln w="1905"/>
                <a:solidFill>
                  <a:schemeClr val="bg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3200" b="1" cap="none" spc="0" dirty="0" smtClean="0">
                <a:ln w="1905"/>
                <a:solidFill>
                  <a:schemeClr val="bg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lověk cítí vůni, zápach</a:t>
            </a:r>
            <a:endParaRPr lang="cs-CZ" sz="5400" b="1" cap="none" spc="0" dirty="0">
              <a:ln w="1905"/>
              <a:solidFill>
                <a:schemeClr val="bg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60848"/>
            <a:ext cx="2664296" cy="3605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399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70535" y="476672"/>
            <a:ext cx="70029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6">
                    <a:lumMod val="75000"/>
                  </a:schemeClr>
                </a:solidFill>
                <a:effectLst/>
              </a:rPr>
              <a:t>CHUŤ</a:t>
            </a:r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 – </a:t>
            </a:r>
            <a:r>
              <a:rPr lang="cs-CZ" sz="3200" b="1" cap="none" spc="0" dirty="0" smtClean="0">
                <a:ln/>
                <a:solidFill>
                  <a:schemeClr val="accent3"/>
                </a:solidFill>
                <a:effectLst/>
              </a:rPr>
              <a:t>člověk pozná chu</a:t>
            </a:r>
            <a:r>
              <a:rPr lang="cs-CZ" sz="3200" b="1" dirty="0" smtClean="0">
                <a:ln/>
                <a:solidFill>
                  <a:schemeClr val="accent3"/>
                </a:solidFill>
              </a:rPr>
              <a:t>ť jídla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077072"/>
            <a:ext cx="247458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slanou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/>
              <a:t>s</a:t>
            </a:r>
            <a:r>
              <a:rPr lang="cs-CZ" sz="4000" dirty="0" smtClean="0"/>
              <a:t>ladkou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/>
              <a:t>h</a:t>
            </a:r>
            <a:r>
              <a:rPr lang="cs-CZ" sz="4000" dirty="0" smtClean="0"/>
              <a:t>ořkou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kyselou</a:t>
            </a:r>
            <a:endParaRPr lang="cs-CZ" sz="40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419629" y="2410819"/>
            <a:ext cx="3600401" cy="1669318"/>
            <a:chOff x="4177546" y="4120059"/>
            <a:chExt cx="4692996" cy="2625292"/>
          </a:xfrm>
        </p:grpSpPr>
        <p:pic>
          <p:nvPicPr>
            <p:cNvPr id="4100" name="Picture 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77546" y="4120059"/>
              <a:ext cx="4692996" cy="26252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7219612" y="4718931"/>
              <a:ext cx="1056364" cy="5808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CUKR</a:t>
              </a:r>
              <a:endParaRPr lang="cs-CZ" b="1" dirty="0"/>
            </a:p>
          </p:txBody>
        </p:sp>
      </p:grpSp>
      <p:pic>
        <p:nvPicPr>
          <p:cNvPr id="1026" name="Picture 2" descr="C:\Klipart\Kliparty\Človek\Části těla\jazyk-b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72816"/>
            <a:ext cx="3456384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414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79469" y="485392"/>
            <a:ext cx="62657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SLUCH – </a:t>
            </a:r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člověk slyší zvuky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Zástupný symbol pro obsah 4" descr="C:\Klipart\Kliparty\Človek\Části těla\ucho.pn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6"/>
            <a:ext cx="2736304" cy="508518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5148064" y="2636912"/>
            <a:ext cx="3350597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Příjemné </a:t>
            </a:r>
          </a:p>
          <a:p>
            <a:pPr marL="571500" indent="-571500">
              <a:buFont typeface="Wingdings" pitchFamily="2" charset="2"/>
              <a:buChar char="Ø"/>
            </a:pPr>
            <a:endParaRPr lang="cs-CZ" sz="4000" dirty="0" smtClean="0"/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Nepříjemné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76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422383"/>
            <a:ext cx="7542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HMAT –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člověk si osahá své okolí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Obrázek 7" descr="C:\Klipart\Kliparty\Človek\Části těla\ruka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50254">
            <a:off x="4350202" y="1708636"/>
            <a:ext cx="2942233" cy="513750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827584" y="2664388"/>
            <a:ext cx="249562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Tvar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Velikost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Povrch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dirty="0" smtClean="0"/>
              <a:t>Teplotu</a:t>
            </a:r>
          </a:p>
          <a:p>
            <a:pPr marL="571500" indent="-571500">
              <a:buFont typeface="Wingdings" pitchFamily="2" charset="2"/>
              <a:buChar char="Ø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957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88640"/>
            <a:ext cx="4320480" cy="6121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95536" y="54868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0" y="2081242"/>
            <a:ext cx="430932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Pracovní </a:t>
            </a:r>
            <a:r>
              <a:rPr lang="cs-CZ" dirty="0" smtClean="0"/>
              <a:t>list, který učitel  převede</a:t>
            </a:r>
          </a:p>
          <a:p>
            <a:r>
              <a:rPr lang="cs-CZ" dirty="0" smtClean="0"/>
              <a:t>      do </a:t>
            </a:r>
            <a:r>
              <a:rPr lang="cs-CZ" dirty="0" smtClean="0"/>
              <a:t>Wordu a vytiskne</a:t>
            </a:r>
            <a:r>
              <a:rPr lang="cs-CZ" dirty="0"/>
              <a:t> </a:t>
            </a:r>
            <a:r>
              <a:rPr lang="cs-CZ" dirty="0" smtClean="0"/>
              <a:t>každému žákovi.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- rád vidím, voní mi, chutná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mi, rád slyším, je mi příjemné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- nemám rád, nerad se dívám,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nevoní mi, nechutná mi,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nerad na to sahám, je mi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nepříjemné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200537" y="3209660"/>
            <a:ext cx="914400" cy="914400"/>
          </a:xfrm>
          <a:prstGeom prst="smileyFac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63260" y="4581128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971600" y="980728"/>
            <a:ext cx="3756349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Zdroj:</a:t>
            </a:r>
          </a:p>
          <a:p>
            <a:r>
              <a:rPr lang="cs-CZ" dirty="0" smtClean="0"/>
              <a:t>Obrázky z CD výukové kliparty </a:t>
            </a:r>
            <a:r>
              <a:rPr lang="cs-CZ" dirty="0" err="1" smtClean="0"/>
              <a:t>Dosli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00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TC010219409[[fn=Knižní motiv]]</Template>
  <TotalTime>114</TotalTime>
  <Words>285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12j8</dc:creator>
  <cp:lastModifiedBy>12j8</cp:lastModifiedBy>
  <cp:revision>15</cp:revision>
  <cp:lastPrinted>2012-02-28T06:24:25Z</cp:lastPrinted>
  <dcterms:created xsi:type="dcterms:W3CDTF">2012-02-27T21:58:13Z</dcterms:created>
  <dcterms:modified xsi:type="dcterms:W3CDTF">2012-04-30T15:26:53Z</dcterms:modified>
</cp:coreProperties>
</file>