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65" r:id="rId3"/>
    <p:sldId id="258" r:id="rId4"/>
    <p:sldId id="263" r:id="rId5"/>
    <p:sldId id="261" r:id="rId6"/>
    <p:sldId id="260" r:id="rId7"/>
    <p:sldId id="259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>
        <p:scale>
          <a:sx n="66" d="100"/>
          <a:sy n="66" d="100"/>
        </p:scale>
        <p:origin x="-63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8B46AB8-3AA3-44D2-BA97-0B744DF48DDB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AD30BF4-033A-46DA-878B-B2F29A76C88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5464782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VY_52_INOVACE_PR.1.2-17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Dny v týdnu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16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57606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březen.2012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Dny v týdnu</a:t>
            </a: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pro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žáky  s doplňovačkou, písničkou                 a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dvojsměrkou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pPr marL="0" lvl="0" indent="0">
              <a:buNone/>
            </a:pP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Týden, dny v týdnu, pracovní dny, dny pracovního volna -víkend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lvl="0"/>
            <a:endParaRPr lang="cs-CZ" sz="1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1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468103" y="354722"/>
            <a:ext cx="60308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DNY V TÝDNU JSOU:</a:t>
            </a:r>
            <a:endParaRPr lang="cs-CZ" sz="5400" b="1" u="sng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68104" y="1715616"/>
            <a:ext cx="2311808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PONDĚLÍ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1048" y="2435696"/>
            <a:ext cx="2278863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r>
              <a:rPr lang="cs-CZ" dirty="0" smtClean="0"/>
              <a:t>. </a:t>
            </a:r>
            <a:r>
              <a:rPr lang="cs-CZ" sz="2400" dirty="0" smtClean="0"/>
              <a:t>ÚTERÝ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68102" y="3068960"/>
            <a:ext cx="2311809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r>
              <a:rPr lang="cs-CZ" dirty="0" smtClean="0"/>
              <a:t>. </a:t>
            </a:r>
            <a:r>
              <a:rPr lang="cs-CZ" sz="2400" dirty="0" smtClean="0"/>
              <a:t>STŘEDA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01048" y="3826129"/>
            <a:ext cx="2278863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</a:t>
            </a:r>
            <a:r>
              <a:rPr lang="cs-CZ" dirty="0" smtClean="0"/>
              <a:t> </a:t>
            </a:r>
            <a:r>
              <a:rPr lang="cs-CZ" sz="2400" dirty="0" smtClean="0"/>
              <a:t>ČTVRTEK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33994" y="4509118"/>
            <a:ext cx="2245917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PÁTEK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33995" y="5199582"/>
            <a:ext cx="224591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 SOBOTA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01047" y="5892079"/>
            <a:ext cx="2278863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 NEDĚLE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5604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4336111"/>
              </p:ext>
            </p:extLst>
          </p:nvPr>
        </p:nvGraphicFramePr>
        <p:xfrm>
          <a:off x="611560" y="1701235"/>
          <a:ext cx="3096344" cy="47229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</a:tblGrid>
              <a:tr h="676032"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7603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677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03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03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03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032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51520" y="372301"/>
            <a:ext cx="864827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SEŘAĎ DNY, JAK JDOU ZA SEBOU</a:t>
            </a:r>
            <a:r>
              <a:rPr lang="cs-CZ" sz="4000" b="1" u="sng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</a:t>
            </a:r>
            <a:endParaRPr lang="cs-CZ" sz="4000" b="1" u="sng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5281172"/>
            <a:ext cx="1951768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ÚTERÝ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04922" y="6193367"/>
            <a:ext cx="195176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STŘEDA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3212976"/>
            <a:ext cx="1951769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ČTVRTEK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3230016"/>
            <a:ext cx="191882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PÁTEK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49163" y="1701240"/>
            <a:ext cx="1918822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SOBOTA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4293096"/>
            <a:ext cx="1918822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NEDĚLE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1963017"/>
            <a:ext cx="1951769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PONDĚLÍ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334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25043" y="354722"/>
            <a:ext cx="33169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PÍSNIČKA</a:t>
            </a:r>
            <a:endParaRPr lang="cs-CZ" sz="5400" b="1" u="sng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68103" y="1715616"/>
            <a:ext cx="1951769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PONDĚLÍ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01048" y="2251320"/>
            <a:ext cx="1951768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ÚTERÝ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1048" y="2800319"/>
            <a:ext cx="195176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STŘEDU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33995" y="3364464"/>
            <a:ext cx="1951769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ČTVRTEK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50468" y="4509118"/>
            <a:ext cx="1918822" cy="461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PÁTEK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66942" y="5061082"/>
            <a:ext cx="1918822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SOBOTU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66942" y="6121655"/>
            <a:ext cx="1918822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NEDĚLI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94783" y="1807949"/>
            <a:ext cx="1555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se nedělalo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95003" y="2366713"/>
            <a:ext cx="1116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 mráz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16217" y="2892652"/>
            <a:ext cx="1697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 karty hrály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87367" y="3456797"/>
            <a:ext cx="971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as.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87367" y="4601451"/>
            <a:ext cx="4197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e šlo do roboty, která nebyla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87366" y="5104493"/>
            <a:ext cx="5061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pro výplatu, ta se projedla.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66942" y="3969325"/>
            <a:ext cx="3446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R: </a:t>
            </a:r>
            <a:r>
              <a:rPr lang="cs-CZ" dirty="0" err="1" smtClean="0"/>
              <a:t>Julidá</a:t>
            </a:r>
            <a:r>
              <a:rPr lang="cs-CZ" dirty="0" smtClean="0"/>
              <a:t>, </a:t>
            </a:r>
            <a:r>
              <a:rPr lang="cs-CZ" dirty="0" err="1" smtClean="0"/>
              <a:t>julidá</a:t>
            </a:r>
            <a:r>
              <a:rPr lang="cs-CZ" dirty="0" smtClean="0"/>
              <a:t>, </a:t>
            </a:r>
            <a:r>
              <a:rPr lang="cs-CZ" dirty="0" err="1" smtClean="0"/>
              <a:t>julidá</a:t>
            </a:r>
            <a:r>
              <a:rPr lang="cs-CZ" dirty="0" smtClean="0"/>
              <a:t>,  ………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66942" y="5566697"/>
            <a:ext cx="3151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R: </a:t>
            </a:r>
            <a:r>
              <a:rPr lang="cs-CZ" dirty="0" err="1" smtClean="0"/>
              <a:t>Julidá</a:t>
            </a:r>
            <a:r>
              <a:rPr lang="cs-CZ" dirty="0" smtClean="0"/>
              <a:t>, </a:t>
            </a:r>
            <a:r>
              <a:rPr lang="cs-CZ" dirty="0" err="1" smtClean="0"/>
              <a:t>julidá</a:t>
            </a:r>
            <a:r>
              <a:rPr lang="cs-CZ" dirty="0" smtClean="0"/>
              <a:t>, </a:t>
            </a:r>
            <a:r>
              <a:rPr lang="cs-CZ" dirty="0" err="1" smtClean="0"/>
              <a:t>julidá</a:t>
            </a:r>
            <a:r>
              <a:rPr lang="cs-CZ" dirty="0" smtClean="0"/>
              <a:t> …….</a:t>
            </a:r>
            <a:endParaRPr lang="cs-CZ" dirty="0"/>
          </a:p>
        </p:txBody>
      </p:sp>
      <p:pic>
        <p:nvPicPr>
          <p:cNvPr id="1027" name="Picture 3" descr="C:\Users\12j8\AppData\Local\Microsoft\Windows\Temporary Internet Files\Content.IE5\8UYWMOJD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973" y="9253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2j8\AppData\Local\Microsoft\Windows\Temporary Internet Files\Content.IE5\38IQPPFU\MC9001986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3756"/>
            <a:ext cx="1323995" cy="118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2j8\AppData\Local\Microsoft\Windows\Temporary Internet Files\Content.IE5\ZAXBBRKQ\MP90044908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947" y="2277065"/>
            <a:ext cx="615587" cy="61558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12j8\AppData\Local\Microsoft\Windows\Temporary Internet Files\Content.IE5\GWKW5HM8\MC9002326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98" y="2800319"/>
            <a:ext cx="1086851" cy="1094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12j8\AppData\Local\Microsoft\Windows\Temporary Internet Files\Content.IE5\YO8UA4PV\MC90044039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98" y="4988470"/>
            <a:ext cx="970710" cy="970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12j8\AppData\Local\Microsoft\Windows\Temporary Internet Files\Content.IE5\LYNNF25Y\MC90044132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419" y="1579524"/>
            <a:ext cx="787189" cy="787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104010" y="1788452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2989" y="2366713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31877" y="2892652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63908" y="4579594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86002" y="5133508"/>
            <a:ext cx="53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v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94783" y="6260154"/>
            <a:ext cx="43989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 lebedilo doma v posteli, </a:t>
            </a:r>
          </a:p>
          <a:p>
            <a:r>
              <a:rPr lang="cs-CZ" dirty="0" smtClean="0"/>
              <a:t>bylo mi tam velmi hezky jako v neděli.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146679" y="6206594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pic>
        <p:nvPicPr>
          <p:cNvPr id="26" name="Picture 4" descr="C:\Users\Uživatel\AppData\Local\Microsoft\Windows\Temporary Internet Files\Content.IE5\KIY0SQFB\MC9003523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658" y="5289159"/>
            <a:ext cx="1831598" cy="1490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8426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60672" cy="1039427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Hledej dny </a:t>
            </a:r>
            <a:r>
              <a:rPr lang="cs-CZ" b="1" u="sng" dirty="0" smtClean="0">
                <a:solidFill>
                  <a:srgbClr val="FF0000"/>
                </a:solidFill>
              </a:rPr>
              <a:t>z </a:t>
            </a:r>
            <a:r>
              <a:rPr lang="cs-CZ" b="1" u="sng" dirty="0" smtClean="0">
                <a:solidFill>
                  <a:srgbClr val="FF0000"/>
                </a:solidFill>
              </a:rPr>
              <a:t>týdne: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1485208"/>
              </p:ext>
            </p:extLst>
          </p:nvPr>
        </p:nvGraphicFramePr>
        <p:xfrm>
          <a:off x="827584" y="1556792"/>
          <a:ext cx="5040000" cy="5218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00"/>
                <a:gridCol w="720000"/>
                <a:gridCol w="720000"/>
                <a:gridCol w="720000"/>
                <a:gridCol w="720000"/>
                <a:gridCol w="720000"/>
                <a:gridCol w="720000"/>
              </a:tblGrid>
              <a:tr h="504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8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cs-CZ" sz="1600" b="0" dirty="0" smtClean="0">
                          <a:ln w="3175">
                            <a:solidFill>
                              <a:schemeClr val="tx1"/>
                            </a:solidFill>
                          </a:ln>
                          <a:solidFill>
                            <a:schemeClr val="tx1"/>
                          </a:solidFill>
                        </a:rPr>
                        <a:t>   </a:t>
                      </a:r>
                      <a:endParaRPr lang="cs-CZ" sz="1600" b="0" dirty="0">
                        <a:ln w="3175">
                          <a:solidFill>
                            <a:schemeClr val="tx1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Ě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H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C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I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J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J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J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Á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Č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M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N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Z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Ř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V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Y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Ě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D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B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Z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Š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U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Z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Í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0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Ú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T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R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Ý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J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56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Y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A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K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Š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CH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/>
                        <a:t>E</a:t>
                      </a:r>
                      <a:endParaRPr lang="cs-CZ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 rot="1181516">
            <a:off x="6646351" y="1948190"/>
            <a:ext cx="1148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PONDĚLÍ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 rot="20548278">
            <a:off x="6448821" y="3193855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ÚTERÝ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77072"/>
            <a:ext cx="10038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STŘEDA</a:t>
            </a:r>
          </a:p>
          <a:p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21377536">
            <a:off x="7368665" y="4801722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ČTVRTEK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 rot="424943">
            <a:off x="7933083" y="3730933"/>
            <a:ext cx="849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PÁTEK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1796" y="2707764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SOBOTA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5783" y="5579948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NEDĚLE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62832" y="175105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54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Dopiš: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Týden má            dnů.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Do školy chodíme             dnů.                              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Jsou to                                               ,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Říkáme jim  </a:t>
            </a:r>
            <a:r>
              <a:rPr lang="cs-CZ" b="1" dirty="0" smtClean="0">
                <a:solidFill>
                  <a:srgbClr val="FF0000"/>
                </a:solidFill>
              </a:rPr>
              <a:t>PRACOVNÍ DNY.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Do školy nechodíme v          a v          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To je volno ,                    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VÍKEND.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7608" y="1628800"/>
            <a:ext cx="648072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358" y="2420888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875" y="3130550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136900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807" y="3136900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837" y="3136900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136900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038" y="4653136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6562" y="4653136"/>
            <a:ext cx="669925" cy="60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618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Zdroj:</a:t>
            </a:r>
          </a:p>
          <a:p>
            <a:pPr marL="11430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Všechny obrázky jsou použity z volné galerie klipartu:</a:t>
            </a:r>
          </a:p>
          <a:p>
            <a:pPr marL="114300" indent="0">
              <a:buNone/>
            </a:pPr>
            <a:r>
              <a:rPr lang="cs-CZ" sz="2000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1"/>
                </a:solidFill>
                <a:hlinkClick r:id="rId2"/>
              </a:rPr>
              <a:t>http://office.microsoft.com/cs-cz/images/?CTT=6&amp;ver=14&amp;app=powerpnt.exe</a:t>
            </a:r>
            <a:endParaRPr lang="cs-CZ" sz="2000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104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104</TotalTime>
  <Words>378</Words>
  <Application>Microsoft Office PowerPoint</Application>
  <PresentationFormat>Předvádění na obrazovce (4:3)</PresentationFormat>
  <Paragraphs>160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Lékárna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Hledej dny z týdne:</vt:lpstr>
      <vt:lpstr>Dopiš: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16</cp:revision>
  <dcterms:created xsi:type="dcterms:W3CDTF">2012-03-04T09:51:13Z</dcterms:created>
  <dcterms:modified xsi:type="dcterms:W3CDTF">2012-04-12T13:38:40Z</dcterms:modified>
</cp:coreProperties>
</file>