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handoutMasterIdLst>
    <p:handoutMasterId r:id="rId13"/>
  </p:handoutMasterIdLst>
  <p:sldIdLst>
    <p:sldId id="265" r:id="rId2"/>
    <p:sldId id="267" r:id="rId3"/>
    <p:sldId id="262" r:id="rId4"/>
    <p:sldId id="268" r:id="rId5"/>
    <p:sldId id="256" r:id="rId6"/>
    <p:sldId id="258" r:id="rId7"/>
    <p:sldId id="259" r:id="rId8"/>
    <p:sldId id="260" r:id="rId9"/>
    <p:sldId id="263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374" autoAdjust="0"/>
    <p:restoredTop sz="94660"/>
  </p:normalViewPr>
  <p:slideViewPr>
    <p:cSldViewPr>
      <p:cViewPr>
        <p:scale>
          <a:sx n="66" d="100"/>
          <a:sy n="66" d="100"/>
        </p:scale>
        <p:origin x="-91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70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3A4F49-6CEB-4DDC-A798-8E5B3AC046AA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CCEE53-E37B-4CAB-B3DC-0D214F8459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5535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1AE3AD-4C58-4087-A24E-E3DF3A6C8935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EC2168-54C2-4B5C-BC5D-6FC0248F52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9418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EC2168-54C2-4B5C-BC5D-6FC0248F5234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1969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2AD517E0-55C6-4692-A393-E42349C27CD9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8842A637-5D32-4D4B-B3B6-0D57FF7DC2E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517E0-55C6-4692-A393-E42349C27CD9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2A637-5D32-4D4B-B3B6-0D57FF7DC2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2AD517E0-55C6-4692-A393-E42349C27CD9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8842A637-5D32-4D4B-B3B6-0D57FF7DC2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2AD517E0-55C6-4692-A393-E42349C27CD9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8842A637-5D32-4D4B-B3B6-0D57FF7DC2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2AD517E0-55C6-4692-A393-E42349C27CD9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8842A637-5D32-4D4B-B3B6-0D57FF7DC2E7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517E0-55C6-4692-A393-E42349C27CD9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2A637-5D32-4D4B-B3B6-0D57FF7DC2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517E0-55C6-4692-A393-E42349C27CD9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2A637-5D32-4D4B-B3B6-0D57FF7DC2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2AD517E0-55C6-4692-A393-E42349C27CD9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8842A637-5D32-4D4B-B3B6-0D57FF7DC2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2AD517E0-55C6-4692-A393-E42349C27CD9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8842A637-5D32-4D4B-B3B6-0D57FF7DC2E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2AD517E0-55C6-4692-A393-E42349C27CD9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8842A637-5D32-4D4B-B3B6-0D57FF7DC2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2AD517E0-55C6-4692-A393-E42349C27CD9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8842A637-5D32-4D4B-B3B6-0D57FF7DC2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517E0-55C6-4692-A393-E42349C27CD9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2A637-5D32-4D4B-B3B6-0D57FF7DC2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2AD517E0-55C6-4692-A393-E42349C27CD9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8842A637-5D32-4D4B-B3B6-0D57FF7DC2E7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wmf"/><Relationship Id="rId7" Type="http://schemas.openxmlformats.org/officeDocument/2006/relationships/image" Target="../media/image20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wmf"/><Relationship Id="rId5" Type="http://schemas.openxmlformats.org/officeDocument/2006/relationships/image" Target="../media/image18.wmf"/><Relationship Id="rId10" Type="http://schemas.openxmlformats.org/officeDocument/2006/relationships/image" Target="../media/image23.png"/><Relationship Id="rId4" Type="http://schemas.openxmlformats.org/officeDocument/2006/relationships/image" Target="../media/image17.wmf"/><Relationship Id="rId9" Type="http://schemas.openxmlformats.org/officeDocument/2006/relationships/image" Target="../media/image22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5.wmf"/><Relationship Id="rId7" Type="http://schemas.openxmlformats.org/officeDocument/2006/relationships/image" Target="../media/image29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10" Type="http://schemas.openxmlformats.org/officeDocument/2006/relationships/image" Target="../media/image32.wmf"/><Relationship Id="rId4" Type="http://schemas.openxmlformats.org/officeDocument/2006/relationships/image" Target="../media/image26.wmf"/><Relationship Id="rId9" Type="http://schemas.openxmlformats.org/officeDocument/2006/relationships/image" Target="../media/image31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wmf"/><Relationship Id="rId7" Type="http://schemas.openxmlformats.org/officeDocument/2006/relationships/image" Target="../media/image3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wmf"/><Relationship Id="rId5" Type="http://schemas.openxmlformats.org/officeDocument/2006/relationships/image" Target="../media/image36.wmf"/><Relationship Id="rId4" Type="http://schemas.openxmlformats.org/officeDocument/2006/relationships/image" Target="../media/image35.wmf"/><Relationship Id="rId9" Type="http://schemas.openxmlformats.org/officeDocument/2006/relationships/image" Target="../media/image4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wmf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11" Type="http://schemas.openxmlformats.org/officeDocument/2006/relationships/image" Target="../media/image49.wmf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Relationship Id="rId14" Type="http://schemas.openxmlformats.org/officeDocument/2006/relationships/image" Target="../media/image5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dskolaci.cz/?tag=podzimni-basnicky" TargetMode="External"/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8010107"/>
              </p:ext>
            </p:extLst>
          </p:nvPr>
        </p:nvGraphicFramePr>
        <p:xfrm>
          <a:off x="1547664" y="1700808"/>
          <a:ext cx="8229600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2592"/>
                <a:gridCol w="59870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Název školy: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ZŠ a MŠ T. G. Masaryka Fulnek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Autor: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Mgr. Pavla </a:t>
                      </a:r>
                      <a:r>
                        <a:rPr lang="cs-CZ" sz="2000" dirty="0" err="1" smtClean="0"/>
                        <a:t>Kešeláková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Název: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aseline="0" dirty="0" smtClean="0"/>
                        <a:t>VY_52_INOVACE_PR.1.2-21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Téma: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ROČNÍ</a:t>
                      </a:r>
                      <a:r>
                        <a:rPr lang="cs-CZ" sz="2000" baseline="0" dirty="0" smtClean="0"/>
                        <a:t> OBDOBÍ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 projektu: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CZ.1.07/1.4.00/21.0903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342" y="5085184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2369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576064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ZŠ a MŠ T. G. Masaryka, příspěvková organizace</a:t>
            </a:r>
            <a:endParaRPr lang="cs-CZ" sz="2000" b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</a:t>
            </a: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Mgr. Pavla </a:t>
            </a:r>
            <a:r>
              <a:rPr lang="cs-CZ" sz="20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Kešeláková</a:t>
            </a: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Datum vytvoření</a:t>
            </a: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březen.2012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Ročník: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1. ZŠ /6 - 7 let/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Vzdělávací oblast: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Člověk a jeho svět, Prvouka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Téma: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 období</a:t>
            </a:r>
          </a:p>
          <a:p>
            <a:pPr marL="0" lvl="0" indent="0">
              <a:buNone/>
            </a:pP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Výkladová </a:t>
            </a: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prezentace pro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žáky s barevnými obrázky  charakteristickými pro jednotlivá roční období doplněná pracovním listem.</a:t>
            </a:r>
          </a:p>
          <a:p>
            <a:pPr marL="0" lvl="0" indent="0">
              <a:buNone/>
            </a:pPr>
            <a:endParaRPr lang="cs-CZ" sz="2000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Klíčová slova: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 období, jaro, léto, podzim,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zima</a:t>
            </a:r>
          </a:p>
          <a:p>
            <a:pPr marL="0" lvl="0" indent="0">
              <a:buNone/>
            </a:pP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Poznámka: </a:t>
            </a:r>
          </a:p>
          <a:p>
            <a:pPr marL="0" lvl="0" indent="0">
              <a:buNone/>
            </a:pP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Abychom mohli třídit obrázky na 9. snímku, je třeba odejít z pre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zentace.</a:t>
            </a:r>
            <a:endParaRPr lang="cs-CZ" sz="1600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/>
            <a:endParaRPr lang="cs-CZ" sz="1600" b="1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53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2995" y="134597"/>
            <a:ext cx="5128357" cy="1143000"/>
          </a:xfrm>
        </p:spPr>
        <p:txBody>
          <a:bodyPr/>
          <a:lstStyle/>
          <a:p>
            <a:pPr algn="l"/>
            <a:r>
              <a:rPr lang="cs-CZ" u="sng" dirty="0" smtClean="0">
                <a:solidFill>
                  <a:schemeClr val="tx1"/>
                </a:solidFill>
              </a:rPr>
              <a:t>ROČNÍ OBDOBÍ</a:t>
            </a:r>
            <a:endParaRPr lang="cs-CZ" u="sng" dirty="0">
              <a:solidFill>
                <a:schemeClr val="tx1"/>
              </a:solidFill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3786081" y="629525"/>
            <a:ext cx="3269156" cy="1504904"/>
            <a:chOff x="2376960" y="1340768"/>
            <a:chExt cx="3269156" cy="1504904"/>
          </a:xfrm>
        </p:grpSpPr>
        <p:sp>
          <p:nvSpPr>
            <p:cNvPr id="5" name="TextovéPole 4"/>
            <p:cNvSpPr txBox="1"/>
            <p:nvPr/>
          </p:nvSpPr>
          <p:spPr>
            <a:xfrm>
              <a:off x="2376960" y="1988840"/>
              <a:ext cx="2503826" cy="70788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4000" b="1" dirty="0" smtClean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cs-CZ" sz="4000" dirty="0" smtClean="0"/>
                <a:t>1. JARO</a:t>
              </a:r>
              <a:endParaRPr lang="cs-CZ" sz="4000" dirty="0"/>
            </a:p>
          </p:txBody>
        </p:sp>
        <p:pic>
          <p:nvPicPr>
            <p:cNvPr id="7170" name="Picture 2" descr="C:\Users\12j8\AppData\Local\Microsoft\Windows\Temporary Internet Files\Content.IE5\95YRVTDP\MC900122861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5890" y="1340768"/>
              <a:ext cx="1500226" cy="15049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Skupina 11"/>
          <p:cNvGrpSpPr/>
          <p:nvPr/>
        </p:nvGrpSpPr>
        <p:grpSpPr>
          <a:xfrm>
            <a:off x="3779626" y="2134429"/>
            <a:ext cx="3426364" cy="1438342"/>
            <a:chOff x="2376960" y="2696726"/>
            <a:chExt cx="3426364" cy="1438342"/>
          </a:xfrm>
        </p:grpSpPr>
        <p:sp>
          <p:nvSpPr>
            <p:cNvPr id="6" name="TextovéPole 5"/>
            <p:cNvSpPr txBox="1"/>
            <p:nvPr/>
          </p:nvSpPr>
          <p:spPr>
            <a:xfrm>
              <a:off x="2376960" y="3075057"/>
              <a:ext cx="2503827" cy="707886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r>
                <a:rPr lang="cs-CZ" sz="4000" dirty="0" smtClean="0"/>
                <a:t>2. LÉTO</a:t>
              </a:r>
              <a:endParaRPr lang="cs-CZ" sz="4000" dirty="0"/>
            </a:p>
          </p:txBody>
        </p:sp>
        <p:pic>
          <p:nvPicPr>
            <p:cNvPr id="7171" name="Picture 3" descr="C:\Users\12j8\AppData\Local\Microsoft\Windows\Temporary Internet Files\Content.IE5\D4QLTJ6C\MC900232180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9472" y="2696726"/>
              <a:ext cx="1513852" cy="14383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Skupina 9"/>
          <p:cNvGrpSpPr/>
          <p:nvPr/>
        </p:nvGrpSpPr>
        <p:grpSpPr>
          <a:xfrm>
            <a:off x="3765921" y="3572771"/>
            <a:ext cx="3426364" cy="1415838"/>
            <a:chOff x="2376960" y="4006067"/>
            <a:chExt cx="3426364" cy="1415838"/>
          </a:xfrm>
        </p:grpSpPr>
        <p:sp>
          <p:nvSpPr>
            <p:cNvPr id="7" name="TextovéPole 6"/>
            <p:cNvSpPr txBox="1"/>
            <p:nvPr/>
          </p:nvSpPr>
          <p:spPr>
            <a:xfrm>
              <a:off x="2376960" y="4187395"/>
              <a:ext cx="2503827" cy="7078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cs-CZ" sz="4000" dirty="0" smtClean="0"/>
                <a:t>3. PODZIM</a:t>
              </a:r>
              <a:endParaRPr lang="cs-CZ" sz="4000" dirty="0"/>
            </a:p>
          </p:txBody>
        </p:sp>
        <p:pic>
          <p:nvPicPr>
            <p:cNvPr id="7173" name="Picture 5" descr="C:\Users\12j8\AppData\Local\Microsoft\Windows\Temporary Internet Files\Content.IE5\K0O7W0UI\MC900239415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4006067"/>
              <a:ext cx="1231324" cy="14158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Skupina 8"/>
          <p:cNvGrpSpPr/>
          <p:nvPr/>
        </p:nvGrpSpPr>
        <p:grpSpPr>
          <a:xfrm>
            <a:off x="3874072" y="5210952"/>
            <a:ext cx="3288734" cy="1164842"/>
            <a:chOff x="2357382" y="5498656"/>
            <a:chExt cx="3288734" cy="1164842"/>
          </a:xfrm>
        </p:grpSpPr>
        <p:sp>
          <p:nvSpPr>
            <p:cNvPr id="8" name="TextovéPole 7"/>
            <p:cNvSpPr txBox="1"/>
            <p:nvPr/>
          </p:nvSpPr>
          <p:spPr>
            <a:xfrm>
              <a:off x="2357382" y="5498656"/>
              <a:ext cx="2503826" cy="707886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r>
                <a:rPr lang="cs-CZ" sz="4000" dirty="0" smtClean="0"/>
                <a:t>4. ZIMA</a:t>
              </a:r>
              <a:endParaRPr lang="cs-CZ" sz="4000" dirty="0"/>
            </a:p>
          </p:txBody>
        </p:sp>
        <p:pic>
          <p:nvPicPr>
            <p:cNvPr id="7174" name="Picture 6" descr="C:\Users\12j8\AppData\Local\Microsoft\Windows\Temporary Internet Files\Content.IE5\38IQPPFU\MP900449089[1]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B8D3F0"/>
                </a:clrFrom>
                <a:clrTo>
                  <a:srgbClr val="B8D3F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1274" y="5498656"/>
              <a:ext cx="1164842" cy="11648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TextovéPole 2"/>
          <p:cNvSpPr txBox="1"/>
          <p:nvPr/>
        </p:nvSpPr>
        <p:spPr>
          <a:xfrm>
            <a:off x="4563057" y="6226722"/>
            <a:ext cx="4984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Zazpívejte si písničku Jaro, léto, 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370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CurrentImage" descr="Popis: http://www.predskolaci.cz/wp-content/uploads/2009/02/jaro-leto-podzim-zim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381"/>
            <a:ext cx="6696744" cy="689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026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1" name="Picture 17" descr="C:\Users\12j8\AppData\Local\Microsoft\Windows\Temporary Internet Files\Content.IE5\IGDBFTKU\MP900449129[1]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717" y="1038667"/>
            <a:ext cx="2204864" cy="2204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989350" y="683475"/>
            <a:ext cx="17744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</a:rPr>
              <a:t>JARO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029" name="Picture 5" descr="C:\Users\12j8\AppData\Local\Microsoft\Windows\Temporary Internet Files\Content.IE5\HG2FQQFD\MC9003540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793743"/>
            <a:ext cx="1925370" cy="302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12j8\AppData\Local\Microsoft\Windows\Temporary Internet Files\Content.IE5\GWKW5HM8\MP90018520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40" y="4949479"/>
            <a:ext cx="2593960" cy="174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12j8\AppData\Local\Microsoft\Windows\Temporary Internet Files\Content.IE5\IGDBFTKU\MC90042836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920" y="954129"/>
            <a:ext cx="165417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12j8\AppData\Local\Microsoft\Windows\Temporary Internet Files\Content.IE5\DE4CGPLA\MC90012331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98854"/>
            <a:ext cx="2274183" cy="441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12j8\AppData\Local\Microsoft\Windows\Temporary Internet Files\Content.IE5\GWKW5HM8\MC90040461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020" y="4869160"/>
            <a:ext cx="1870075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12j8\AppData\Local\Microsoft\Windows\Temporary Internet Files\Content.IE5\95YRVTDP\MC90033837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301" y="1798854"/>
            <a:ext cx="2101337" cy="2593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9715" y="159387"/>
            <a:ext cx="33267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Vyprávěj podle obrázků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399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3815" y="307762"/>
            <a:ext cx="2248201" cy="1143000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rgbClr val="FF0000"/>
                </a:solidFill>
              </a:rPr>
              <a:t>LÉTO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124" name="Picture 4" descr="C:\Users\12j8\AppData\Local\Microsoft\Windows\Temporary Internet Files\Content.IE5\AM1I8PN9\MC9002127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67" y="305503"/>
            <a:ext cx="1848528" cy="157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12j8\AppData\Local\Microsoft\Windows\Temporary Internet Files\Content.IE5\W3K4EFEN\MC9003701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776" y="3751790"/>
            <a:ext cx="1490196" cy="2975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12j8\AppData\Local\Microsoft\Windows\Temporary Internet Files\Content.IE5\D4QLTJ6C\MC90019835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824050"/>
            <a:ext cx="2817818" cy="200366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:\Users\12j8\AppData\Local\Microsoft\Windows\Temporary Internet Files\Content.IE5\D4QLTJ6C\MC90029775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436" y="3956652"/>
            <a:ext cx="2841700" cy="29108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C:\Users\12j8\AppData\Local\Microsoft\Windows\Temporary Internet Files\Content.IE5\HG2FQQFD\MC900441719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114" y="306599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C:\Users\12j8\AppData\Local\Microsoft\Windows\Temporary Internet Files\Content.IE5\D1NLNJ4S\MC90023142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654" y="1891428"/>
            <a:ext cx="2601362" cy="159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3" name="Picture 23" descr="C:\Users\12j8\AppData\Local\Microsoft\Windows\Temporary Internet Files\Content.IE5\D1NLNJ4S\MP90044486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66153"/>
            <a:ext cx="2552940" cy="197143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7" name="Picture 27" descr="C:\Users\12j8\AppData\Local\Microsoft\Windows\Temporary Internet Files\Content.IE5\ZAXBBRKQ\MC90030567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751790"/>
            <a:ext cx="1804111" cy="176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8" name="Picture 28" descr="C:\Users\12j8\AppData\Local\Microsoft\Windows\Temporary Internet Files\Content.IE5\IGDBFTKU\MC900436899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895" y="455482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9" name="Picture 29" descr="C:\Users\12j8\AppData\Local\Microsoft\Windows\Temporary Internet Files\Content.IE5\SX79SVY8\MC900413718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0722" y="1211712"/>
            <a:ext cx="1783278" cy="227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041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88112" y="517848"/>
            <a:ext cx="3240360" cy="936104"/>
          </a:xfrm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PODZIM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C:\Users\12j8\AppData\Local\Microsoft\Windows\Temporary Internet Files\Content.IE5\W3K4EFEN\MC9003384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069" y="1196752"/>
            <a:ext cx="2565772" cy="2854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12j8\AppData\Local\Microsoft\Windows\Temporary Internet Files\Content.IE5\AU3EP7GM\MC9002394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402" y="908720"/>
            <a:ext cx="1466438" cy="128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12j8\AppData\Local\Microsoft\Windows\Temporary Internet Files\Content.IE5\HG2FQQFD\MC9001228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81402" y="3889680"/>
            <a:ext cx="2121328" cy="241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12j8\AppData\Local\Microsoft\Windows\Temporary Internet Files\Content.IE5\SX79SVY8\MC900298907[1].wm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86039"/>
            <a:ext cx="1800200" cy="252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12j8\AppData\Local\Microsoft\Windows\Temporary Internet Files\Content.IE5\S7687CZ2\MC90019352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20427"/>
            <a:ext cx="1905762" cy="1929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12j8\AppData\Local\Microsoft\Windows\Temporary Internet Files\Content.IE5\LVSNLQ2N\MC90019331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65104"/>
            <a:ext cx="1992435" cy="168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091" y="1627060"/>
            <a:ext cx="2145978" cy="273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 descr="C:\Users\12j8\AppData\Local\Microsoft\Windows\Temporary Internet Files\Content.IE5\8UYWMOJD\MC90012322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657935"/>
            <a:ext cx="1800200" cy="209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12j8\AppData\Local\Microsoft\Windows\Temporary Internet Files\Content.IE5\ZAXBBRKQ\MC90034698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666" y="1988840"/>
            <a:ext cx="2443240" cy="19008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408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3" name="Picture 11" descr="C:\Users\12j8\AppData\Local\Microsoft\Windows\Temporary Internet Files\Content.IE5\95YRVTDP\MP9004490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58003"/>
            <a:ext cx="1421513" cy="142151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9022" y="332656"/>
            <a:ext cx="3451009" cy="1080120"/>
          </a:xfrm>
        </p:spPr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ZIMA</a:t>
            </a:r>
            <a:endParaRPr lang="cs-CZ" b="1" dirty="0">
              <a:solidFill>
                <a:srgbClr val="00B0F0"/>
              </a:solidFill>
            </a:endParaRPr>
          </a:p>
        </p:txBody>
      </p:sp>
      <p:pic>
        <p:nvPicPr>
          <p:cNvPr id="3079" name="Picture 7" descr="C:\Users\12j8\AppData\Local\Microsoft\Windows\Temporary Internet Files\Content.IE5\LYNNF25Y\MC9001997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565" y="1412776"/>
            <a:ext cx="2390619" cy="2431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12j8\AppData\Local\Microsoft\Windows\Temporary Internet Files\Content.IE5\W3K4EFEN\MC9004173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48" y="1412776"/>
            <a:ext cx="3324720" cy="310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12j8\AppData\Local\Microsoft\Windows\Temporary Internet Files\Content.IE5\S7687CZ2\MC90041082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195726"/>
            <a:ext cx="3940524" cy="271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12j8\AppData\Local\Microsoft\Windows\Temporary Internet Files\Content.IE5\YO8UA4PV\MC90041059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211" y="1678473"/>
            <a:ext cx="2981932" cy="318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940" y="1624312"/>
            <a:ext cx="710407" cy="710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16" descr="C:\Klipart\Kliparty\Domácnost\Zahrada\krmitko-b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216" y="4861152"/>
            <a:ext cx="2277267" cy="162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Users\12j8\AppData\Local\Microsoft\Windows\Temporary Internet Files\Content.IE5\8UYWMOJD\MP900438589[1].jpg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4E9189"/>
              </a:clrFrom>
              <a:clrTo>
                <a:srgbClr val="4E918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18" t="20004" r="4053" b="15913"/>
          <a:stretch/>
        </p:blipFill>
        <p:spPr bwMode="auto">
          <a:xfrm>
            <a:off x="3347864" y="5551939"/>
            <a:ext cx="1796828" cy="1043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169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384328"/>
            <a:ext cx="56421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Roztřiď obrázky podle ročního období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2483768" y="919776"/>
            <a:ext cx="1584176" cy="1242703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rgbClr val="FF0000"/>
                </a:solidFill>
              </a:rPr>
              <a:t>LÉTO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7544" y="1052736"/>
            <a:ext cx="17744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</a:rPr>
              <a:t>JARO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4067944" y="1052736"/>
            <a:ext cx="2952328" cy="93610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1" sz="4400" baseline="0">
                <a:solidFill>
                  <a:schemeClr val="tx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solidFill>
                  <a:srgbClr val="C00000"/>
                </a:solidFill>
              </a:rPr>
              <a:t>PODZIM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6876256" y="988459"/>
            <a:ext cx="1725504" cy="108012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1" sz="4400" baseline="0">
                <a:solidFill>
                  <a:schemeClr val="tx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solidFill>
                  <a:srgbClr val="00B0F0"/>
                </a:solidFill>
              </a:rPr>
              <a:t>ZIMA</a:t>
            </a:r>
            <a:endParaRPr lang="cs-CZ" b="1" dirty="0">
              <a:solidFill>
                <a:srgbClr val="00B0F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721324"/>
            <a:ext cx="1595345" cy="1392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304" y="1239786"/>
            <a:ext cx="1823392" cy="1823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304" y="0"/>
            <a:ext cx="1346850" cy="149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257" y="5776440"/>
            <a:ext cx="1571997" cy="1343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1731" y="5928892"/>
            <a:ext cx="1114876" cy="1114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672179"/>
            <a:ext cx="743744" cy="1490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636" y="4788790"/>
            <a:ext cx="1270322" cy="1476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534" y="3268691"/>
            <a:ext cx="1463675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5" name="Picture 11" descr="C:\Users\12j8\AppData\Local\Microsoft\Windows\Temporary Internet Files\Content.IE5\GWKW5HM8\MC900413442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7905" y="1579427"/>
            <a:ext cx="1911050" cy="186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895" y="5993276"/>
            <a:ext cx="1376144" cy="986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7" name="Picture 13" descr="C:\Users\12j8\AppData\Local\Microsoft\Windows\Temporary Internet Files\Content.IE5\38IQPPFU\MC900304877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0120" y="5733256"/>
            <a:ext cx="1443282" cy="1312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1" name="Picture 17" descr="C:\Users\12j8\AppData\Local\Microsoft\Windows\Temporary Internet Files\Content.IE5\AM1I8PN9\MC900387155[1]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CFDF5"/>
              </a:clrFrom>
              <a:clrTo>
                <a:srgbClr val="FCFD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1941" y="3463415"/>
            <a:ext cx="2169602" cy="216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Přímá spojnice 9"/>
          <p:cNvCxnSpPr/>
          <p:nvPr/>
        </p:nvCxnSpPr>
        <p:spPr>
          <a:xfrm>
            <a:off x="2287702" y="1528519"/>
            <a:ext cx="0" cy="411861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211960" y="1528519"/>
            <a:ext cx="0" cy="43011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6876256" y="1569220"/>
            <a:ext cx="0" cy="43011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9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332656"/>
            <a:ext cx="8248708" cy="595386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Zdroj: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Všechny obrázky jsou z volné galerie klipartu: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  <a:hlinkClick r:id="rId2"/>
              </a:rPr>
              <a:t>http://office.microsoft.com/cs-cz/images/?CTT=6&amp;ver=14&amp;app=powerpnt.exe</a:t>
            </a:r>
            <a:endParaRPr lang="cs-CZ" sz="20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cs-CZ" sz="20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  <a:hlinkClick r:id="rId3"/>
            </a:endParaRPr>
          </a:p>
          <a:p>
            <a:pPr marL="0" indent="0">
              <a:buNone/>
            </a:pPr>
            <a:r>
              <a:rPr lang="cs-CZ" sz="20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Písnička Jaro, léto, podzim, …. </a:t>
            </a:r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na </a:t>
            </a:r>
            <a:r>
              <a:rPr lang="cs-CZ" sz="20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4. </a:t>
            </a:r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snímku  </a:t>
            </a:r>
            <a:endParaRPr lang="cs-CZ" sz="20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sz="20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  <a:hlinkClick r:id="rId3"/>
              </a:rPr>
              <a:t> </a:t>
            </a:r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  <a:hlinkClick r:id="rId3"/>
              </a:rPr>
              <a:t>http://www.predskolaci.cz/?tag=podzimni-basnicky</a:t>
            </a:r>
            <a:endParaRPr lang="cs-CZ" sz="20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cs-CZ" sz="20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39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Brooklet">
      <a:majorFont>
        <a:latin typeface="Constantia"/>
        <a:ea typeface=""/>
        <a:cs typeface=""/>
        <a:font script="Jpan" typeface="HG明朝E"/>
        <a:font script="Hang" typeface="궁서"/>
        <a:font script="Hans" typeface="华文中宋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mbria"/>
        <a:ea typeface=""/>
        <a:cs typeface=""/>
        <a:font script="Jpan" typeface="ＭＳ 明朝"/>
        <a:font script="Hang" typeface="맑은 고딕"/>
        <a:font script="Hans" typeface="华文楷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</TotalTime>
  <Words>200</Words>
  <Application>Microsoft Office PowerPoint</Application>
  <PresentationFormat>Předvádění na obrazovce (4:3)</PresentationFormat>
  <Paragraphs>45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Brooklet</vt:lpstr>
      <vt:lpstr>Prezentace aplikace PowerPoint</vt:lpstr>
      <vt:lpstr>Prezentace aplikace PowerPoint</vt:lpstr>
      <vt:lpstr>ROČNÍ OBDOBÍ</vt:lpstr>
      <vt:lpstr>Prezentace aplikace PowerPoint</vt:lpstr>
      <vt:lpstr>Prezentace aplikace PowerPoint</vt:lpstr>
      <vt:lpstr>LÉTO</vt:lpstr>
      <vt:lpstr>PODZIM</vt:lpstr>
      <vt:lpstr>ZIMA</vt:lpstr>
      <vt:lpstr>LÉTO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 Kešeláková</dc:creator>
  <cp:lastModifiedBy>12j8</cp:lastModifiedBy>
  <cp:revision>21</cp:revision>
  <dcterms:created xsi:type="dcterms:W3CDTF">2012-03-17T18:54:21Z</dcterms:created>
  <dcterms:modified xsi:type="dcterms:W3CDTF">2012-04-12T13:43:19Z</dcterms:modified>
</cp:coreProperties>
</file>