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60" r:id="rId4"/>
    <p:sldId id="259" r:id="rId5"/>
    <p:sldId id="256" r:id="rId6"/>
    <p:sldId id="261" r:id="rId7"/>
    <p:sldId id="262" r:id="rId8"/>
    <p:sldId id="265" r:id="rId9"/>
    <p:sldId id="267" r:id="rId10"/>
    <p:sldId id="263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33" autoAdjust="0"/>
    <p:restoredTop sz="99255" autoAdjust="0"/>
  </p:normalViewPr>
  <p:slideViewPr>
    <p:cSldViewPr>
      <p:cViewPr>
        <p:scale>
          <a:sx n="60" d="100"/>
          <a:sy n="60" d="100"/>
        </p:scale>
        <p:origin x="-900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B9A962-A204-4475-BD2D-D9509B29B377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DBE2254-70A5-4362-A4C7-9D417EACF4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emf"/><Relationship Id="rId4" Type="http://schemas.openxmlformats.org/officeDocument/2006/relationships/image" Target="../media/image26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91587454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VY_52_INOVACE_PR.1.2-33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Jaro v sadu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508518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872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duben. 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Jaro v sadu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na téma-Jaro v sadu.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Pupen, květ, plod, včela, vosa, opylení, stavba stromu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69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" y="3021854"/>
            <a:ext cx="9144001" cy="3836146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 jara dává krásu,       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na podzim tě krmí, 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chládek v parném létě,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v zimě zahřeje tě.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</a:t>
            </a:r>
            <a:r>
              <a:rPr lang="cs-CZ" sz="2000" dirty="0" smtClean="0"/>
              <a:t>/strom/                                                     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9932"/>
            <a:ext cx="9144000" cy="297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84168" y="580526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64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628800"/>
            <a:ext cx="7438818" cy="4996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03648" y="548680"/>
            <a:ext cx="61566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u="sng" cap="none" spc="0" dirty="0" smtClean="0">
                <a:ln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 NA JAŘE</a:t>
            </a:r>
            <a:endParaRPr lang="cs-CZ" sz="5400" b="1" u="sng" cap="none" spc="0" dirty="0">
              <a:ln/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6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2j8\AppData\Local\Microsoft\Windows\Temporary Internet Files\Content.IE5\8UYWMOJD\MP900432829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436BA7"/>
              </a:clrFrom>
              <a:clrTo>
                <a:srgbClr val="436BA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215" y="616510"/>
            <a:ext cx="1736239" cy="260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25763" y="154845"/>
            <a:ext cx="350113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b="1" u="sng" cap="all" spc="0" dirty="0" smtClean="0">
                <a:ln w="0"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Pupen</a:t>
            </a:r>
            <a:r>
              <a:rPr lang="cs-CZ" sz="5400" b="1" cap="all" spc="0" dirty="0" smtClean="0">
                <a:ln w="0"/>
                <a:solidFill>
                  <a:srgbClr val="92D050"/>
                </a:solidFill>
                <a:effectLst/>
              </a:rPr>
              <a:t> </a:t>
            </a:r>
            <a:endParaRPr lang="cs-CZ" sz="5400" b="1" cap="all" spc="0" dirty="0">
              <a:ln w="0"/>
              <a:solidFill>
                <a:srgbClr val="92D05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87199" y="1916832"/>
            <a:ext cx="16530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KVĚT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60843" y="4221088"/>
            <a:ext cx="1325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Šipka doleva a nahoru 8"/>
          <p:cNvSpPr/>
          <p:nvPr/>
        </p:nvSpPr>
        <p:spPr>
          <a:xfrm rot="2933664" flipH="1">
            <a:off x="3779912" y="2469073"/>
            <a:ext cx="2016224" cy="2003845"/>
          </a:xfrm>
          <a:prstGeom prst="leftUpArrow">
            <a:avLst>
              <a:gd name="adj1" fmla="val 11300"/>
              <a:gd name="adj2" fmla="val 25000"/>
              <a:gd name="adj3" fmla="val 19616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821" y="4214027"/>
            <a:ext cx="2379264" cy="145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E:\DCIM\102NIKON\DSCN071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7" t="10495" r="24764" b="20905"/>
          <a:stretch/>
        </p:blipFill>
        <p:spPr bwMode="auto">
          <a:xfrm rot="5400000">
            <a:off x="-30125" y="1742803"/>
            <a:ext cx="459573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4210" y="539319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36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15738" y="548680"/>
            <a:ext cx="23708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TŘEŠEŇ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548680"/>
            <a:ext cx="24127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JABLOŇ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2" descr="C:\Users\12j8\Desktop\FOTO ŠKOLA\fotky do DUM\KVĚTY STROMŮ\DSCN085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70" b="15218"/>
          <a:stretch/>
        </p:blipFill>
        <p:spPr bwMode="auto">
          <a:xfrm>
            <a:off x="251520" y="1553797"/>
            <a:ext cx="4680520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2j8\Desktop\FOTO ŠKOLA\fotky do DUM\KVĚTY STROMŮ\DSCN085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6" t="5060" r="19138"/>
          <a:stretch/>
        </p:blipFill>
        <p:spPr bwMode="auto">
          <a:xfrm>
            <a:off x="5096439" y="1707725"/>
            <a:ext cx="4081583" cy="444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0968" y="6453709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6453709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2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12j8\AppData\Local\Microsoft\Windows\Temporary Internet Files\Content.IE5\S7687CZ2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8930"/>
            <a:ext cx="5011045" cy="5011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12j8\AppData\Local\Microsoft\Windows\Temporary Internet Files\Content.IE5\D4QLTJ6C\MC900334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994" y="2424336"/>
            <a:ext cx="1818742" cy="179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12j8\AppData\Local\Microsoft\Windows\Temporary Internet Files\Content.IE5\ZAXBBRKQ\MC900354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474" y="4821178"/>
            <a:ext cx="1860579" cy="173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12j8\AppData\Local\Microsoft\Windows\Temporary Internet Files\Content.IE5\38IQPPFU\MC9004283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107" y="583370"/>
            <a:ext cx="2157258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12j8\AppData\Local\Microsoft\Windows\Temporary Internet Files\Content.IE5\AU3EP7GM\MC900413348[1].wm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E6E6E6"/>
              </a:clrFrom>
              <a:clrTo>
                <a:srgbClr val="E6E6E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870" y="5509670"/>
            <a:ext cx="1545156" cy="141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68141" y="638875"/>
            <a:ext cx="1346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Kde bydlí?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3474" y="2730038"/>
            <a:ext cx="2249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Kdo se o ně stará?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32839" y="6217057"/>
            <a:ext cx="1749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nám dává?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535851" y="416668"/>
            <a:ext cx="509157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VČELA</a:t>
            </a:r>
            <a:endParaRPr lang="cs-CZ" sz="54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7693" y="1339997"/>
            <a:ext cx="3549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Vyprávějte, co o ní víte.</a:t>
            </a:r>
            <a:endParaRPr lang="cs-CZ" sz="2400" dirty="0"/>
          </a:p>
        </p:txBody>
      </p:sp>
      <p:pic>
        <p:nvPicPr>
          <p:cNvPr id="1026" name="Picture 2" descr="C:\Users\12j8\AppData\Local\Microsoft\Windows\Temporary Internet Files\Content.IE5\AU3EP7GM\MC9000884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221" y="5263488"/>
            <a:ext cx="1296144" cy="1562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92048" y="5078822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Nebezpečí</a:t>
            </a:r>
            <a:endParaRPr lang="cs-CZ" dirty="0"/>
          </a:p>
        </p:txBody>
      </p:sp>
      <p:pic>
        <p:nvPicPr>
          <p:cNvPr id="1029" name="Picture 5" descr="C:\Users\12j8\AppData\Local\Microsoft\Windows\Temporary Internet Files\Content.IE5\95YRVTDP\MC900337922[1].wmf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B2B2"/>
              </a:clrFrom>
              <a:clrTo>
                <a:srgbClr val="00B2B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70" y="5448154"/>
            <a:ext cx="1837030" cy="122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3425" y="5078822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Opylení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87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36912"/>
            <a:ext cx="4499992" cy="4499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90" y="332656"/>
            <a:ext cx="4968875" cy="497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50675" y="393018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Rozdíly 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254203"/>
            <a:ext cx="1314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Včela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20713" y="6013041"/>
            <a:ext cx="1001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Vosa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6436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65777" y="666830"/>
            <a:ext cx="6462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Když včelka květ opyluje, přenese pyl z květu na květ,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645024"/>
            <a:ext cx="7579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 odkvete na jeho místě se objeví nezralý plod, který pomalu zraje.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75231"/>
            <a:ext cx="2866702" cy="286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3766294" y="2010448"/>
            <a:ext cx="2088232" cy="500338"/>
          </a:xfrm>
          <a:prstGeom prst="rightArrow">
            <a:avLst>
              <a:gd name="adj1" fmla="val 33634"/>
              <a:gd name="adj2" fmla="val 44545"/>
            </a:avLst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526" y="1051506"/>
            <a:ext cx="1736725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ů 7"/>
          <p:cNvSpPr/>
          <p:nvPr/>
        </p:nvSpPr>
        <p:spPr>
          <a:xfrm>
            <a:off x="6787609" y="4232943"/>
            <a:ext cx="369392" cy="1236845"/>
          </a:xfrm>
          <a:prstGeom prst="down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05873" y="4851365"/>
            <a:ext cx="1017015" cy="147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43573"/>
            <a:ext cx="1719263" cy="231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68" y="4014356"/>
            <a:ext cx="2147627" cy="2774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286" y="1594469"/>
            <a:ext cx="944248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45235" y="2326120"/>
            <a:ext cx="663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98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12j8\AppData\Local\Microsoft\Windows\Temporary Internet Files\Content.IE5\95YRVTDP\MC900231437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72" y="955015"/>
            <a:ext cx="5768881" cy="590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12j8\AppData\Local\Microsoft\Windows\Temporary Internet Files\Content.IE5\5FG9IE6K\MC9004368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488" y="4506691"/>
            <a:ext cx="1714500" cy="221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79"/>
          <a:stretch/>
        </p:blipFill>
        <p:spPr bwMode="auto">
          <a:xfrm flipH="1">
            <a:off x="6876254" y="191341"/>
            <a:ext cx="1522347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138" y="2185766"/>
            <a:ext cx="1720850" cy="232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191341"/>
            <a:ext cx="208823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u="sng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LÉTO</a:t>
            </a:r>
            <a:endParaRPr lang="cs-CZ" sz="5400" b="1" u="sng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Kříž 1"/>
          <p:cNvSpPr/>
          <p:nvPr/>
        </p:nvSpPr>
        <p:spPr>
          <a:xfrm rot="2950720">
            <a:off x="6555734" y="393647"/>
            <a:ext cx="1959658" cy="1959603"/>
          </a:xfrm>
          <a:prstGeom prst="plus">
            <a:avLst>
              <a:gd name="adj" fmla="val 47795"/>
            </a:avLst>
          </a:prstGeom>
          <a:solidFill>
            <a:schemeClr val="accent6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25" y="3123075"/>
            <a:ext cx="1566863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91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221739"/>
            <a:ext cx="482843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u="sng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STAVBA STROMU</a:t>
            </a:r>
            <a:endParaRPr lang="cs-CZ" sz="4800" b="1" u="sng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53830" y="1068921"/>
            <a:ext cx="4824536" cy="5904656"/>
            <a:chOff x="29556" y="685512"/>
            <a:chExt cx="4824536" cy="590465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56" y="685512"/>
              <a:ext cx="4824536" cy="59046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 descr="C:\Users\12j8\AppData\Local\Microsoft\Windows\Temporary Internet Files\Content.IE5\YO8UA4PV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1780" y="1768205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3" descr="C:\Users\12j8\AppData\Local\Microsoft\Windows\Temporary Internet Files\Content.IE5\YO8UA4PV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9395" y="1578986"/>
              <a:ext cx="468052" cy="4680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416928" y="2229012"/>
              <a:ext cx="390695" cy="4465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3" descr="C:\Users\12j8\AppData\Local\Microsoft\Windows\Temporary Internet Files\Content.IE5\YO8UA4PV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6152" y="2319668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0064" y="2300232"/>
              <a:ext cx="39052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7159" y="2601667"/>
              <a:ext cx="39052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5808393" y="3905672"/>
            <a:ext cx="1835793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koruna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9025" y="2998959"/>
            <a:ext cx="1835026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větve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08394" y="5788188"/>
            <a:ext cx="1825657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listy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9025" y="1352276"/>
            <a:ext cx="2592288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k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věty, plody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8394" y="4725144"/>
            <a:ext cx="1835793" cy="59422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kořen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9025" y="2163480"/>
            <a:ext cx="184516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latin typeface="Calibri" pitchFamily="34" charset="0"/>
                <a:cs typeface="Calibri" pitchFamily="34" charset="0"/>
              </a:rPr>
              <a:t>kmen</a:t>
            </a:r>
            <a:endParaRPr lang="cs-CZ" sz="3200" dirty="0">
              <a:ln>
                <a:solidFill>
                  <a:schemeClr val="tx1"/>
                </a:solidFill>
              </a:ln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62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92696"/>
            <a:ext cx="7632848" cy="550579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Zdroje: 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Obr. 1, 6, 7: archiv autora</a:t>
            </a:r>
          </a:p>
          <a:p>
            <a:pPr marL="45720" indent="0"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Ostatní obrázky z volné galerie klipartu: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hlinkClick r:id="rId2"/>
              </a:rPr>
              <a:t>http://office.microsoft.com/cs-cz/images/?CTT=6&amp;ver=14&amp;app=powerpnt.exe</a:t>
            </a:r>
            <a:endParaRPr lang="cs-CZ" sz="2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03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171</TotalTime>
  <Words>246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26</cp:revision>
  <dcterms:created xsi:type="dcterms:W3CDTF">2012-04-05T17:53:10Z</dcterms:created>
  <dcterms:modified xsi:type="dcterms:W3CDTF">2012-04-30T15:20:00Z</dcterms:modified>
</cp:coreProperties>
</file>