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sldIdLst>
    <p:sldId id="271" r:id="rId2"/>
    <p:sldId id="272" r:id="rId3"/>
    <p:sldId id="259" r:id="rId4"/>
    <p:sldId id="262" r:id="rId5"/>
    <p:sldId id="260" r:id="rId6"/>
    <p:sldId id="263" r:id="rId7"/>
    <p:sldId id="275" r:id="rId8"/>
    <p:sldId id="276" r:id="rId9"/>
    <p:sldId id="277" r:id="rId10"/>
    <p:sldId id="278" r:id="rId11"/>
    <p:sldId id="268" r:id="rId12"/>
    <p:sldId id="266" r:id="rId13"/>
    <p:sldId id="267" r:id="rId14"/>
    <p:sldId id="269" r:id="rId15"/>
    <p:sldId id="270" r:id="rId16"/>
    <p:sldId id="258" r:id="rId17"/>
    <p:sldId id="274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66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79" autoAdjust="0"/>
    <p:restoredTop sz="94660"/>
  </p:normalViewPr>
  <p:slideViewPr>
    <p:cSldViewPr>
      <p:cViewPr>
        <p:scale>
          <a:sx n="75" d="100"/>
          <a:sy n="75" d="100"/>
        </p:scale>
        <p:origin x="-582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DE9232-69DB-4D81-BFB0-22E92714D3BA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8EE792-7A45-407D-B1D7-C59828E1F1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0614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6F7DE-3C13-4248-B52A-95F1A0C3D30C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C2A5E-CB83-47D5-842B-88BF14CCD1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8216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6F7DE-3C13-4248-B52A-95F1A0C3D30C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C2A5E-CB83-47D5-842B-88BF14CCD1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9200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6F7DE-3C13-4248-B52A-95F1A0C3D30C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C2A5E-CB83-47D5-842B-88BF14CCD1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2344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6F7DE-3C13-4248-B52A-95F1A0C3D30C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C2A5E-CB83-47D5-842B-88BF14CCD1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3033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6F7DE-3C13-4248-B52A-95F1A0C3D30C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C2A5E-CB83-47D5-842B-88BF14CCD1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542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6F7DE-3C13-4248-B52A-95F1A0C3D30C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C2A5E-CB83-47D5-842B-88BF14CCD1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04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6F7DE-3C13-4248-B52A-95F1A0C3D30C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C2A5E-CB83-47D5-842B-88BF14CCD1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7252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6F7DE-3C13-4248-B52A-95F1A0C3D30C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C2A5E-CB83-47D5-842B-88BF14CCD1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4393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6F7DE-3C13-4248-B52A-95F1A0C3D30C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C2A5E-CB83-47D5-842B-88BF14CCD1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5095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6F7DE-3C13-4248-B52A-95F1A0C3D30C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C2A5E-CB83-47D5-842B-88BF14CCD1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9357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6F7DE-3C13-4248-B52A-95F1A0C3D30C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C2A5E-CB83-47D5-842B-88BF14CCD1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5827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A6F7DE-3C13-4248-B52A-95F1A0C3D30C}" type="datetimeFigureOut">
              <a:rPr lang="cs-CZ" smtClean="0"/>
              <a:t>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C2A5E-CB83-47D5-842B-88BF14CCD1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575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image" Target="../media/image28.wmf"/><Relationship Id="rId7" Type="http://schemas.openxmlformats.org/officeDocument/2006/relationships/image" Target="../media/image32.jpeg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3" Type="http://schemas.openxmlformats.org/officeDocument/2006/relationships/image" Target="../media/image40.jpeg"/><Relationship Id="rId7" Type="http://schemas.openxmlformats.org/officeDocument/2006/relationships/image" Target="../media/image44.png"/><Relationship Id="rId12" Type="http://schemas.openxmlformats.org/officeDocument/2006/relationships/image" Target="../media/image49.wm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wmf"/><Relationship Id="rId11" Type="http://schemas.openxmlformats.org/officeDocument/2006/relationships/image" Target="../media/image48.wmf"/><Relationship Id="rId5" Type="http://schemas.openxmlformats.org/officeDocument/2006/relationships/image" Target="../media/image42.wmf"/><Relationship Id="rId10" Type="http://schemas.openxmlformats.org/officeDocument/2006/relationships/image" Target="../media/image47.png"/><Relationship Id="rId4" Type="http://schemas.openxmlformats.org/officeDocument/2006/relationships/image" Target="../media/image41.wmf"/><Relationship Id="rId9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image" Target="../media/image51.jpeg"/><Relationship Id="rId7" Type="http://schemas.openxmlformats.org/officeDocument/2006/relationships/image" Target="../media/image55.wmf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wmf"/><Relationship Id="rId5" Type="http://schemas.openxmlformats.org/officeDocument/2006/relationships/image" Target="../media/image53.wmf"/><Relationship Id="rId4" Type="http://schemas.openxmlformats.org/officeDocument/2006/relationships/image" Target="../media/image52.wmf"/><Relationship Id="rId9" Type="http://schemas.openxmlformats.org/officeDocument/2006/relationships/image" Target="../media/image57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?CTT=6&amp;ver=14&amp;app=powerpnt.ex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1179933"/>
              </p:ext>
            </p:extLst>
          </p:nvPr>
        </p:nvGraphicFramePr>
        <p:xfrm>
          <a:off x="1547664" y="1700808"/>
          <a:ext cx="6480720" cy="1981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66017"/>
                <a:gridCol w="4714703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Název školy: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ZŠ a MŠ T. G. Masaryka Fulnek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Autor: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Mgr. Pavla </a:t>
                      </a:r>
                      <a:r>
                        <a:rPr lang="cs-CZ" sz="2000" dirty="0" err="1" smtClean="0"/>
                        <a:t>Kešeláková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Název: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aseline="0" dirty="0" smtClean="0"/>
                        <a:t>VY_52_INOVACE_PR.1.2-36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Téma: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Den</a:t>
                      </a:r>
                      <a:r>
                        <a:rPr lang="cs-CZ" sz="2000" baseline="0" dirty="0" smtClean="0"/>
                        <a:t> Země -  třídění odpadu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Číslo projektu: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CZ.1.07/1.4.00/21.0903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86916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379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6085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ZŠ a MŠ T. G. Masaryka, příspěvková organizace</a:t>
            </a:r>
            <a:endParaRPr lang="cs-CZ" sz="2000" b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</a:t>
            </a:r>
            <a:r>
              <a:rPr lang="cs-CZ" sz="20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Mgr. Pavla </a:t>
            </a:r>
            <a:r>
              <a:rPr lang="cs-CZ" sz="2000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Kešeláková</a:t>
            </a: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cs-CZ" sz="20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Datum vytvoření</a:t>
            </a: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duben.2012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Ročník: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1. ZŠ /6 - 7 let/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Vzdělávací oblast: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Člověk a jeho svět, Prvouka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Téma: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Den Země – třídění odpadu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</a:t>
            </a:r>
            <a:r>
              <a:rPr lang="cs-CZ" sz="20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: </a:t>
            </a:r>
            <a:endParaRPr lang="cs-CZ" sz="2000" b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Výkladová </a:t>
            </a: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prezentace pro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žáky s barevnými obrázky, doplňováním, tříděním.</a:t>
            </a:r>
          </a:p>
          <a:p>
            <a:pPr marL="0" lvl="0" indent="0">
              <a:buNone/>
            </a:pPr>
            <a:endParaRPr lang="cs-CZ" sz="2000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cs-CZ" sz="1600" b="1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26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540568" y="401597"/>
            <a:ext cx="7893061" cy="6612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990487" y="0"/>
            <a:ext cx="52131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u="sng" cap="none" spc="0" dirty="0" smtClean="0">
                <a:ln w="1143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DEN ZEMĚ</a:t>
            </a:r>
            <a:endParaRPr lang="cs-CZ" sz="5400" b="1" u="sng" cap="none" spc="0" dirty="0">
              <a:ln w="11430"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042143" y="1551018"/>
            <a:ext cx="16754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22. dubna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18235" y="1551018"/>
            <a:ext cx="16215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Slavíme</a:t>
            </a:r>
            <a:r>
              <a:rPr lang="cs-CZ" sz="3200" dirty="0" smtClean="0"/>
              <a:t>:</a:t>
            </a:r>
            <a:endParaRPr lang="cs-CZ" sz="32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803226" y="6453336"/>
            <a:ext cx="7587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Prohlédněte si naši Zeměkouli, jako kosmonauti z Vesmíru. Povídejte si, co vidí?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0587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12j8\AppData\Local\Microsoft\Windows\Temporary Internet Files\Content.IE5\YO8UA4PV\MC900433227[1]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607" y="3068960"/>
            <a:ext cx="6732240" cy="552043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LIDÍ JE ČÍM DÁL VÍC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856984" cy="45259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/>
              <a:t>Zabíráme více prostoru - velkoměsta, hřiště, </a:t>
            </a:r>
          </a:p>
          <a:p>
            <a:pPr marL="0" indent="0">
              <a:buNone/>
            </a:pPr>
            <a:r>
              <a:rPr lang="cs-CZ" dirty="0"/>
              <a:t>                                                 nákupní centra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Č</a:t>
            </a:r>
            <a:r>
              <a:rPr lang="cs-CZ" dirty="0" smtClean="0"/>
              <a:t>erpáme více surovin z přírody – kácíme lesy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- těžíme suroviny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Vracíme do přírody stále více odpadů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4305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cs-CZ" sz="4000" b="1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   </a:t>
            </a:r>
            <a:r>
              <a:rPr lang="cs-CZ" sz="4000" b="1" u="sng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Příroda</a:t>
            </a:r>
            <a:r>
              <a:rPr lang="cs-CZ" sz="4000" dirty="0" smtClean="0"/>
              <a:t> </a:t>
            </a:r>
            <a:r>
              <a:rPr lang="cs-CZ" dirty="0" smtClean="0"/>
              <a:t>        </a:t>
            </a:r>
            <a:r>
              <a:rPr lang="cs-CZ" sz="4000" b="1" u="sng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</a:rPr>
              <a:t>Výtvory lidí          </a:t>
            </a:r>
            <a:endParaRPr lang="cs-CZ" b="1" u="sng" dirty="0">
              <a:ln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8828" y="1052736"/>
            <a:ext cx="72811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              Napište co je příroda      a       co vytvořil člověk.</a:t>
            </a:r>
            <a:endParaRPr lang="cs-CZ" sz="2400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952186"/>
              </p:ext>
            </p:extLst>
          </p:nvPr>
        </p:nvGraphicFramePr>
        <p:xfrm>
          <a:off x="1359810" y="1514401"/>
          <a:ext cx="6360368" cy="47727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0008"/>
                <a:gridCol w="3240360"/>
              </a:tblGrid>
              <a:tr h="59659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9659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9659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9659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9659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9659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9659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9659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 descr="C:\Users\12j8\AppData\Local\Microsoft\Windows\Temporary Internet Files\Content.IE5\W3K4EFEN\MP9001803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35" y="1772816"/>
            <a:ext cx="1092112" cy="950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12j8\AppData\Local\Microsoft\Windows\Temporary Internet Files\Content.IE5\S7687CZ2\MP90025548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15" y="2924944"/>
            <a:ext cx="889202" cy="1210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12j8\AppData\Local\Microsoft\Windows\Temporary Internet Files\Content.IE5\DE4CGPLA\MP90018049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34" y="4293096"/>
            <a:ext cx="796564" cy="1261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12j8\AppData\Local\Microsoft\Windows\Temporary Internet Files\Content.IE5\IGDBFTKU\MC900441793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886" y="116632"/>
            <a:ext cx="1302903" cy="1302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98786"/>
            <a:ext cx="1092802" cy="1115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12j8\AppData\Local\Microsoft\Windows\Temporary Internet Files\Content.IE5\5FG9IE6K\MC90023218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26" y="5661248"/>
            <a:ext cx="793772" cy="754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61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FF0000"/>
                </a:solidFill>
              </a:rPr>
              <a:t>Jak my sami můžeme chránit přírodu?</a:t>
            </a:r>
            <a:endParaRPr lang="cs-CZ" b="1" u="sng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17457"/>
            <a:ext cx="3312368" cy="464617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 descr="C:\Users\12j8\AppData\Local\Microsoft\Windows\Temporary Internet Files\Content.IE5\S7687CZ2\MC900413384[1].wm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E6FFE6"/>
              </a:clrFrom>
              <a:clrTo>
                <a:srgbClr val="E6FFE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831" y="2060848"/>
            <a:ext cx="4141815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Kříž 5"/>
          <p:cNvSpPr/>
          <p:nvPr/>
        </p:nvSpPr>
        <p:spPr>
          <a:xfrm rot="2706876">
            <a:off x="-91304" y="1586716"/>
            <a:ext cx="4414956" cy="4404650"/>
          </a:xfrm>
          <a:prstGeom prst="plus">
            <a:avLst>
              <a:gd name="adj" fmla="val 47795"/>
            </a:avLst>
          </a:prstGeom>
          <a:solidFill>
            <a:srgbClr val="F14124"/>
          </a:solidFill>
          <a:ln w="15875" cap="flat" cmpd="sng" algn="ctr">
            <a:solidFill>
              <a:srgbClr val="FF8021">
                <a:lumMod val="40000"/>
                <a:lumOff val="6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0413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636912"/>
            <a:ext cx="2694646" cy="2770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36912"/>
            <a:ext cx="2517451" cy="2691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645544"/>
            <a:ext cx="2517775" cy="2861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5865137"/>
            <a:ext cx="34408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Víte, co tahle značka znamená?</a:t>
            </a:r>
            <a:endParaRPr lang="cs-CZ" sz="2000" dirty="0"/>
          </a:p>
        </p:txBody>
      </p:sp>
      <p:sp>
        <p:nvSpPr>
          <p:cNvPr id="5" name="Obdélník 4"/>
          <p:cNvSpPr/>
          <p:nvPr/>
        </p:nvSpPr>
        <p:spPr>
          <a:xfrm>
            <a:off x="467544" y="1268760"/>
            <a:ext cx="798846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Hledej na věcech v aktovce tuhle značku.</a:t>
            </a:r>
            <a:endParaRPr lang="cs-CZ" sz="3600" b="1" u="sng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9768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12j8\AppData\Local\Microsoft\Windows\Temporary Internet Files\Content.IE5\HG2FQQFD\MC9002153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9" y="1173805"/>
            <a:ext cx="4680520" cy="4341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28452" y="5584780"/>
            <a:ext cx="87002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Pokud tuhle značku na obalech najdete, znamená to, že je vhodná k recyklaci – opakovanému použití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pic>
        <p:nvPicPr>
          <p:cNvPr id="8196" name="Picture 4" descr="C:\Users\12j8\AppData\Local\Microsoft\Windows\Temporary Internet Files\Content.IE5\D4QLTJ6C\MC90043749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52" y="2457097"/>
            <a:ext cx="1831975" cy="177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12j8\AppData\Local\Microsoft\Windows\Temporary Internet Files\Content.IE5\YO8UA4PV\MC90043817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713" y="2240434"/>
            <a:ext cx="182245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Users\12j8\AppData\Local\Microsoft\Windows\Temporary Internet Files\Content.IE5\SX79SVY8\MC90030368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456" y="279666"/>
            <a:ext cx="936104" cy="8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C:\Users\12j8\AppData\Local\Microsoft\Windows\Temporary Internet Files\Content.IE5\K0O7W0UI\MC90002387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43561"/>
            <a:ext cx="964948" cy="930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51520" y="264497"/>
            <a:ext cx="47997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RECYKLACE</a:t>
            </a:r>
            <a:endParaRPr lang="cs-CZ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3313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63454" y="620688"/>
            <a:ext cx="51083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u="sng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Kam s odpadem?</a:t>
            </a:r>
          </a:p>
        </p:txBody>
      </p:sp>
      <p:pic>
        <p:nvPicPr>
          <p:cNvPr id="2050" name="Picture 2" descr="C:\Users\12j8\AppData\Local\Microsoft\Windows\Temporary Internet Files\Content.IE5\DE4CGPLA\MC900199273[1].wm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84F4F"/>
              </a:clrFrom>
              <a:clrTo>
                <a:srgbClr val="E84F4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48" y="2348880"/>
            <a:ext cx="2584278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12j8\AppData\Local\Microsoft\Windows\Temporary Internet Files\Content.IE5\95YRVTDP\MC90021519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135" y="2459101"/>
            <a:ext cx="2613723" cy="3994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12j8\AppData\Local\Microsoft\Windows\Temporary Internet Files\Content.IE5\D1NLNJ4S\MC90021533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696" y="2564904"/>
            <a:ext cx="2335970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12j8\AppData\Local\Microsoft\Windows\Temporary Internet Files\Content.IE5\D1NLNJ4S\MC9004377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681" y="1996319"/>
            <a:ext cx="1129068" cy="925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12j8\AppData\Local\Microsoft\Windows\Temporary Internet Files\Content.IE5\ZAXBBRKQ\MC900437789[1].wmf"/>
          <p:cNvPicPr>
            <a:picLocks noChangeAspect="1" noChangeArrowheads="1"/>
          </p:cNvPicPr>
          <p:nvPr/>
        </p:nvPicPr>
        <p:blipFill>
          <a:blip r:embed="rId6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405" y="1702816"/>
            <a:ext cx="1080120" cy="1104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12j8\AppData\Local\Microsoft\Windows\Temporary Internet Files\Content.IE5\ZAXBBRKQ\MC900437789[1].wmf"/>
          <p:cNvPicPr>
            <a:picLocks noChangeAspect="1" noChangeArrowheads="1"/>
          </p:cNvPicPr>
          <p:nvPr/>
        </p:nvPicPr>
        <p:blipFill>
          <a:blip r:embed="rId6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345" y="1714896"/>
            <a:ext cx="1130424" cy="1155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9448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76672"/>
            <a:ext cx="6884070" cy="51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4" y="5805264"/>
            <a:ext cx="8364537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33182" y="332656"/>
            <a:ext cx="2392257" cy="83099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POZOR ?</a:t>
            </a:r>
            <a:endParaRPr lang="cs-CZ" sz="4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206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7514" y="188640"/>
            <a:ext cx="8468972" cy="1012541"/>
          </a:xfrm>
          <a:solidFill>
            <a:srgbClr val="00B0F0"/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</a:bodyPr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                  </a:t>
            </a:r>
            <a:r>
              <a:rPr lang="cs-CZ" sz="7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PAPÍR</a:t>
            </a:r>
            <a:r>
              <a:rPr lang="cs-CZ" sz="4400" b="1" dirty="0" smtClean="0">
                <a:solidFill>
                  <a:schemeClr val="tx1"/>
                </a:solidFill>
              </a:rPr>
              <a:t>         </a:t>
            </a:r>
            <a:r>
              <a:rPr lang="cs-CZ" sz="4400" b="1" dirty="0" smtClean="0">
                <a:solidFill>
                  <a:srgbClr val="FF0000"/>
                </a:solidFill>
              </a:rPr>
              <a:t>5 – 7 x</a:t>
            </a:r>
            <a:endParaRPr lang="cs-CZ" sz="4400" b="1" dirty="0">
              <a:solidFill>
                <a:srgbClr val="FF0000"/>
              </a:solidFill>
            </a:endParaRP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641" y="1571983"/>
            <a:ext cx="4804688" cy="4769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 descr="C:\Users\12j8\AppData\Local\Microsoft\Windows\Temporary Internet Files\Content.IE5\YO8UA4PV\MC9003055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01181"/>
            <a:ext cx="1512168" cy="1538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C:\Users\12j8\AppData\Local\Microsoft\Windows\Temporary Internet Files\Content.IE5\D1NLNJ4S\MC90041548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869160"/>
            <a:ext cx="2112378" cy="1554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12j8\AppData\Local\Microsoft\Windows\Temporary Internet Files\Content.IE5\GWKW5HM8\MC90044203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60" y="1571983"/>
            <a:ext cx="160337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 descr="C:\Users\12j8\AppData\Local\Microsoft\Windows\Temporary Internet Files\Content.IE5\GWKW5HM8\MP90040534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331" y="5207197"/>
            <a:ext cx="2343831" cy="1674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5" name="Picture 11" descr="C:\Users\12j8\AppData\Local\Microsoft\Windows\Temporary Internet Files\Content.IE5\AU3EP7GM\MP90040058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1381" y="3386517"/>
            <a:ext cx="1248156" cy="156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6" name="Picture 12" descr="C:\Users\12j8\AppData\Local\Microsoft\Windows\Temporary Internet Files\Content.IE5\LVSNLQ2N\MC90023727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81" y="2852936"/>
            <a:ext cx="1923861" cy="1806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523733" y="6556702"/>
            <a:ext cx="6064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Krabice před vyhozením rozlož, aby se do kontejneru více vešlo.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727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</a:bodyPr>
          <a:lstStyle/>
          <a:p>
            <a:r>
              <a:rPr lang="cs-CZ" sz="4400" b="1" dirty="0" smtClean="0">
                <a:solidFill>
                  <a:schemeClr val="bg1"/>
                </a:solidFill>
              </a:rPr>
              <a:t>                    </a:t>
            </a:r>
            <a:r>
              <a:rPr lang="cs-CZ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SKLO </a:t>
            </a:r>
            <a:r>
              <a:rPr lang="cs-CZ" sz="4400" b="1" dirty="0" smtClean="0">
                <a:solidFill>
                  <a:schemeClr val="bg1"/>
                </a:solidFill>
              </a:rPr>
              <a:t>    </a:t>
            </a:r>
            <a:r>
              <a:rPr lang="cs-CZ" sz="3600" b="1" dirty="0" smtClean="0">
                <a:solidFill>
                  <a:srgbClr val="FF0000"/>
                </a:solidFill>
              </a:rPr>
              <a:t>nekonečně</a:t>
            </a:r>
            <a:endParaRPr lang="cs-CZ" sz="4400" b="1" dirty="0">
              <a:solidFill>
                <a:srgbClr val="FF0000"/>
              </a:solidFill>
            </a:endParaRPr>
          </a:p>
        </p:txBody>
      </p:sp>
      <p:pic>
        <p:nvPicPr>
          <p:cNvPr id="9218" name="Picture 2" descr="C:\Users\12j8\AppData\Local\Microsoft\Windows\Temporary Internet Files\Content.IE5\HG2FQQFD\MC90043721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511458"/>
            <a:ext cx="5576664" cy="472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12j8\AppData\Local\Microsoft\Windows\Temporary Internet Files\Content.IE5\SX79SVY8\MC90044179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41" y="1844824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12j8\AppData\Local\Microsoft\Windows\Temporary Internet Files\Content.IE5\95YRVTDP\MC90041080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776218"/>
            <a:ext cx="1728192" cy="2194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Users\12j8\AppData\Local\Microsoft\Windows\Temporary Internet Files\Content.IE5\LYNNF25Y\MC90028749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673" y="1628800"/>
            <a:ext cx="1008112" cy="1636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C:\Users\12j8\AppData\Local\Microsoft\Windows\Temporary Internet Files\Content.IE5\DE4CGPLA\MP90040064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431502"/>
            <a:ext cx="1767309" cy="2209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7355" y="6439084"/>
            <a:ext cx="81662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Sklo vyhazujeme vymyté, bez zbytků tekutin. Vůbec nevadí, že se v kontejneru rozbije.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3085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cs-CZ" sz="7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PLASTY</a:t>
            </a:r>
            <a:endParaRPr lang="cs-CZ" sz="72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45906"/>
            <a:ext cx="5328592" cy="4995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 descr="C:\Users\12j8\AppData\Local\Microsoft\Windows\Temporary Internet Files\Content.IE5\8UYWMOJD\MP90043861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36711"/>
            <a:ext cx="1475656" cy="220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/>
          <p:cNvSpPr/>
          <p:nvPr/>
        </p:nvSpPr>
        <p:spPr>
          <a:xfrm>
            <a:off x="2039547" y="2005019"/>
            <a:ext cx="5215912" cy="28985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46" name="Picture 6" descr="C:\Users\12j8\AppData\Local\Microsoft\Windows\Temporary Internet Files\Content.IE5\38IQPPFU\MC90011333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590" y="1399095"/>
            <a:ext cx="1121631" cy="1211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C:\Users\12j8\AppData\Local\Microsoft\Windows\Temporary Internet Files\Content.IE5\LYNNF25Y\MC90021561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330612"/>
            <a:ext cx="1773781" cy="1197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C:\Users\12j8\AppData\Local\Microsoft\Windows\Temporary Internet Files\Content.IE5\D1NLNJ4S\MC90035405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0" y="3950795"/>
            <a:ext cx="1101505" cy="1205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104" y="4725144"/>
            <a:ext cx="5565775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1" name="Picture 11" descr="C:\Users\12j8\AppData\Local\Microsoft\Windows\Temporary Internet Files\Content.IE5\LVSNLQ2N\MC900332952[1].wmf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BFDD"/>
              </a:clrFrom>
              <a:clrTo>
                <a:srgbClr val="FFBFD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1471" y="3740749"/>
            <a:ext cx="1201392" cy="157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C:\Users\12j8\AppData\Local\Microsoft\Windows\Temporary Internet Files\Content.IE5\8UYWMOJD\MP900437305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9" y="5572992"/>
            <a:ext cx="1663485" cy="110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3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377155"/>
            <a:ext cx="5565775" cy="32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4" name="Picture 14" descr="C:\Users\12j8\AppData\Local\Microsoft\Windows\Temporary Internet Files\Content.IE5\ZAXBBRKQ\MC90033475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457" y="5350393"/>
            <a:ext cx="963661" cy="1191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5" name="Picture 15" descr="C:\Users\12j8\AppData\Local\Microsoft\Windows\Temporary Internet Files\Content.IE5\W3K4EFEN\MC900330942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35644" y="5079838"/>
            <a:ext cx="1604665" cy="181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0201" y="1433414"/>
            <a:ext cx="23343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Láhve před vyhozením </a:t>
            </a:r>
          </a:p>
          <a:p>
            <a:r>
              <a:rPr lang="cs-CZ" dirty="0" smtClean="0"/>
              <a:t>sešlápni.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95735" y="6541461"/>
            <a:ext cx="43138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 plastů můžeš vyhodit i nápojové kartony.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746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</a:bodyPr>
          <a:lstStyle/>
          <a:p>
            <a:r>
              <a:rPr lang="cs-CZ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BIO ODPAD </a:t>
            </a:r>
            <a:endParaRPr lang="cs-CZ" sz="7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77618" y="1648095"/>
            <a:ext cx="5164387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 descr="C:\Users\12j8\AppData\Local\Microsoft\Windows\Temporary Internet Files\Content.IE5\DE4CGPLA\MP90040315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1291535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12j8\AppData\Local\Microsoft\Windows\Temporary Internet Files\Content.IE5\95YRVTDP\MC90023941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84984"/>
            <a:ext cx="1531620" cy="1761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12j8\AppData\Local\Microsoft\Windows\Temporary Internet Files\Content.IE5\S7687CZ2\MC9002961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834280"/>
            <a:ext cx="1391216" cy="146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C:\Users\12j8\AppData\Local\Microsoft\Windows\Temporary Internet Files\Content.IE5\GWKW5HM8\MC90021512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6386" y="1350478"/>
            <a:ext cx="1911036" cy="1443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C:\Program Files (x86)\Microsoft Office\MEDIA\CAGCAT10\j0305493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4394" y="5031740"/>
            <a:ext cx="1302199" cy="106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 descr="C:\Users\12j8\AppData\Local\Microsoft\Windows\Temporary Internet Files\Content.IE5\LYNNF25Y\MC9001992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390" y="3055582"/>
            <a:ext cx="1587374" cy="1863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7" name="Picture 9" descr="C:\Users\12j8\AppData\Local\Microsoft\Windows\Temporary Internet Files\Content.IE5\D1NLNJ4S\MC90033128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9505" y="3998585"/>
            <a:ext cx="1053472" cy="835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164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Zapamatovali jste si,</a:t>
            </a:r>
            <a:b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co patří do kontejnerů těchto barev?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832"/>
            <a:ext cx="8907707" cy="5085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013176"/>
            <a:ext cx="126841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433935"/>
            <a:ext cx="1152525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6108700"/>
            <a:ext cx="1474787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3420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12j8\AppData\Local\Microsoft\Windows\Temporary Internet Files\Content.IE5\D1NLNJ4S\MP900433132[1]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68760"/>
            <a:ext cx="5256584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717162" y="260614"/>
            <a:ext cx="55755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BUDOUCNOST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222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043608" y="980728"/>
            <a:ext cx="754501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Zdroje:</a:t>
            </a:r>
          </a:p>
          <a:p>
            <a:r>
              <a:rPr lang="cs-CZ" dirty="0" smtClean="0"/>
              <a:t>Veškeré obrázky byly použity z volné galerie klipart:</a:t>
            </a:r>
          </a:p>
          <a:p>
            <a:r>
              <a:rPr lang="cs-CZ" dirty="0" smtClean="0">
                <a:hlinkClick r:id="rId2"/>
              </a:rPr>
              <a:t>http://office.microsoft.com/cs-cz/images/?CTT=6&amp;ver=14&amp;app=powerpnt.exe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419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381</TotalTime>
  <Words>291</Words>
  <Application>Microsoft Office PowerPoint</Application>
  <PresentationFormat>Předvádění na obrazovce (4:3)</PresentationFormat>
  <Paragraphs>51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Prezentace aplikace PowerPoint</vt:lpstr>
      <vt:lpstr>Prezentace aplikace PowerPoint</vt:lpstr>
      <vt:lpstr>LIDÍ JE ČÍM DÁL VÍC</vt:lpstr>
      <vt:lpstr>    Příroda         Výtvory lidí          </vt:lpstr>
      <vt:lpstr>Jak my sami můžeme chránit přírodu?</vt:lpstr>
      <vt:lpstr>Prezentace aplikace PowerPoint</vt:lpstr>
      <vt:lpstr>Prezentace aplikace PowerPoint</vt:lpstr>
      <vt:lpstr>Prezentace aplikace PowerPoint</vt:lpstr>
      <vt:lpstr>Prezentace aplikace PowerPoint</vt:lpstr>
      <vt:lpstr>                  PAPÍR         5 – 7 x</vt:lpstr>
      <vt:lpstr>                    SKLO     nekonečně</vt:lpstr>
      <vt:lpstr>PLASTY</vt:lpstr>
      <vt:lpstr>BIO ODPAD </vt:lpstr>
      <vt:lpstr>Zapamatovali jste si,  co patří do kontejnerů těchto barev?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12j8</dc:creator>
  <cp:lastModifiedBy>12j8</cp:lastModifiedBy>
  <cp:revision>35</cp:revision>
  <dcterms:created xsi:type="dcterms:W3CDTF">2012-04-06T18:55:20Z</dcterms:created>
  <dcterms:modified xsi:type="dcterms:W3CDTF">2012-05-01T05:18:11Z</dcterms:modified>
</cp:coreProperties>
</file>