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939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767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069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406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13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702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079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79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079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843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628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6D507-D094-4FEC-8191-BE993E2F8C05}" type="datetimeFigureOut">
              <a:rPr lang="cs-CZ" smtClean="0"/>
              <a:t>14.7.2011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1F877-A057-42BA-BD44-6D9A88EC23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603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VY_32_INOVACE_58_M-ČÍSLA 0-100 </a:t>
            </a:r>
            <a:r>
              <a:rPr lang="cs-CZ" sz="3200" b="1" smtClean="0"/>
              <a:t>– </a:t>
            </a:r>
            <a:r>
              <a:rPr lang="cs-CZ" sz="3200" b="1" smtClean="0"/>
              <a:t>NÁSOBENÍ A DĚLENÍ V OBORU NÁSOBILKY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57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060848"/>
            <a:ext cx="604146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DĚLENEC      DĚLITEL    PODÍL</a:t>
            </a:r>
          </a:p>
          <a:p>
            <a:r>
              <a:rPr lang="cs-CZ" sz="2800" dirty="0"/>
              <a:t>  </a:t>
            </a:r>
            <a:r>
              <a:rPr lang="cs-CZ" sz="2800" dirty="0" smtClean="0"/>
              <a:t>12           :        4        =    3</a:t>
            </a:r>
          </a:p>
          <a:p>
            <a:r>
              <a:rPr lang="cs-CZ" sz="2800" dirty="0" smtClean="0"/>
              <a:t>Doplňte tabulku podle uvedené rovnosti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669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d</a:t>
            </a:r>
            <a:r>
              <a:rPr lang="cs-CZ" dirty="0" smtClean="0">
                <a:solidFill>
                  <a:srgbClr val="FFC000"/>
                </a:solidFill>
              </a:rPr>
              <a:t>ělenec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dělitel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podíl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190446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4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d</a:t>
            </a:r>
            <a:r>
              <a:rPr lang="cs-CZ" dirty="0" smtClean="0">
                <a:solidFill>
                  <a:srgbClr val="FFC000"/>
                </a:solidFill>
              </a:rPr>
              <a:t>ělenec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dělitel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podíl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554971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453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d</a:t>
            </a:r>
            <a:r>
              <a:rPr lang="cs-CZ" dirty="0" smtClean="0">
                <a:solidFill>
                  <a:srgbClr val="FFC000"/>
                </a:solidFill>
              </a:rPr>
              <a:t>ělenec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dělitel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podíl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847548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046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d</a:t>
            </a:r>
            <a:r>
              <a:rPr lang="cs-CZ" dirty="0" smtClean="0">
                <a:solidFill>
                  <a:srgbClr val="FFC000"/>
                </a:solidFill>
              </a:rPr>
              <a:t>ělenec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dělitel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podíl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6042916"/>
              </p:ext>
            </p:extLst>
          </p:nvPr>
        </p:nvGraphicFramePr>
        <p:xfrm>
          <a:off x="457200" y="2132856"/>
          <a:ext cx="8229600" cy="259228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2472"/>
                <a:gridCol w="209128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951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152</Words>
  <Application>Microsoft Office PowerPoint</Application>
  <PresentationFormat>Předvádění na obrazovce (4:3)</PresentationFormat>
  <Paragraphs>121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VY_32_INOVACE_58_M-ČÍSLA 0-100 – NÁSOBENÍ A DĚLENÍ V OBORU NÁSOBILKY</vt:lpstr>
      <vt:lpstr>Prezentace aplikace PowerPoint</vt:lpstr>
      <vt:lpstr>dělenec  dělitel podíl</vt:lpstr>
      <vt:lpstr>dělenec  dělitel podíl</vt:lpstr>
      <vt:lpstr>dělenec  dělitel podíl</vt:lpstr>
      <vt:lpstr>dělenec  dělitel podíl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Vosatkova</dc:creator>
  <cp:lastModifiedBy>Vosatkova</cp:lastModifiedBy>
  <cp:revision>8</cp:revision>
  <dcterms:created xsi:type="dcterms:W3CDTF">2011-06-27T11:07:41Z</dcterms:created>
  <dcterms:modified xsi:type="dcterms:W3CDTF">2011-07-14T16:08:58Z</dcterms:modified>
</cp:coreProperties>
</file>