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8740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7339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6344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4895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9136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2294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5468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52590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3966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89315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7872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1D876-523F-44B7-BD9F-D6FC69A11B1A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02BE6-AEF6-4800-B9B6-E506A4E067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2238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68526"/>
            <a:ext cx="8064896" cy="58477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Živičné materiály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6397296"/>
              </p:ext>
            </p:extLst>
          </p:nvPr>
        </p:nvGraphicFramePr>
        <p:xfrm>
          <a:off x="539552" y="2132856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VY_32_INOVACE_MA_TP_02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 pro </a:t>
                      </a:r>
                      <a:r>
                        <a:rPr lang="cs-CZ" smtClean="0"/>
                        <a:t>tesařské práce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září  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66215439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žáky oboru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tesařské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problematiky živičných materiálů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ve stavebnictví.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59832" y="6592267"/>
            <a:ext cx="2895600" cy="365125"/>
          </a:xfrm>
        </p:spPr>
        <p:txBody>
          <a:bodyPr/>
          <a:lstStyle/>
          <a:p>
            <a:r>
              <a:rPr lang="cs-CZ" dirty="0" smtClean="0"/>
              <a:t>všechny animace a obrázky - archiv autora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28883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Živičné materiály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77024" y="1056144"/>
            <a:ext cx="8208912" cy="76944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200" u="sng" dirty="0" smtClean="0"/>
              <a:t>Jsou základním materiálem pro hydroizolace.</a:t>
            </a:r>
            <a:r>
              <a:rPr lang="cs-CZ" sz="2200" dirty="0" smtClean="0"/>
              <a:t> Jsou odolné chemikáliím, jsou lepivé, ve vodě se nerozpouští.</a:t>
            </a:r>
            <a:endParaRPr lang="cs-CZ" sz="2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5126" y="1988840"/>
            <a:ext cx="8208912" cy="24622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200" u="sng" dirty="0" smtClean="0"/>
              <a:t>Živičné materiály dělíme: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b="1" u="sng" dirty="0" smtClean="0"/>
              <a:t>Přírodní asfalty</a:t>
            </a:r>
            <a:r>
              <a:rPr lang="cs-CZ" sz="2200" u="sng" dirty="0" smtClean="0"/>
              <a:t> </a:t>
            </a:r>
            <a:r>
              <a:rPr lang="cs-CZ" sz="2200" dirty="0" smtClean="0"/>
              <a:t>– jsou velmi drahé, u nás se nenachází, mají velkou trvanlivost, v kusech se </a:t>
            </a:r>
            <a:r>
              <a:rPr lang="cs-CZ" sz="2200" dirty="0" smtClean="0"/>
              <a:t>vyskytují </a:t>
            </a:r>
            <a:r>
              <a:rPr lang="cs-CZ" sz="2200" dirty="0" smtClean="0"/>
              <a:t>v Mrtvém moři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b="1" u="sng" dirty="0" smtClean="0"/>
              <a:t>Umělé asfalty </a:t>
            </a:r>
            <a:r>
              <a:rPr lang="cs-CZ" sz="2200" dirty="0" smtClean="0"/>
              <a:t>– vyrábí se destilací ropy, nazývají se také petrolejové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b="1" u="sng" dirty="0" smtClean="0"/>
              <a:t>Dehty </a:t>
            </a:r>
            <a:r>
              <a:rPr lang="cs-CZ" sz="2200" dirty="0" smtClean="0"/>
              <a:t>– mají menší trvanlivost než asfalt, vyrábí se tepelným rozkladem uhlí</a:t>
            </a:r>
            <a:endParaRPr lang="cs-CZ" sz="2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605816" y="4609189"/>
            <a:ext cx="1080120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Asfaltová silnice</a:t>
            </a:r>
          </a:p>
        </p:txBody>
      </p:sp>
      <p:pic>
        <p:nvPicPr>
          <p:cNvPr id="1026" name="Picture 2" descr="C:\Users\3\Desktop\DUM obrázky\2013-01-03\DSC011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178" y="4609189"/>
            <a:ext cx="6945142" cy="206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945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87368" y="1052736"/>
            <a:ext cx="8199432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Živičné materiály </a:t>
            </a:r>
            <a:r>
              <a:rPr lang="cs-CZ" dirty="0" smtClean="0"/>
              <a:t>– se zpracovávají tepelně. Zahřívání musí být pozvolné, při prudkém zahřátí by mohlo dojít k výbuchu, případně by asfalt vzkypěl nebo by došlo ke  vznícení par.</a:t>
            </a:r>
            <a:endParaRPr lang="cs-CZ" b="1" u="sng" dirty="0" smtClean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87368" y="260648"/>
            <a:ext cx="8199432" cy="64807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Živičné materiály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87368" y="2133356"/>
            <a:ext cx="819943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Asfalty </a:t>
            </a:r>
            <a:r>
              <a:rPr lang="cs-CZ" dirty="0" smtClean="0"/>
              <a:t>měknou při 100°C, </a:t>
            </a:r>
            <a:r>
              <a:rPr lang="cs-CZ" b="1" u="sng" dirty="0" smtClean="0"/>
              <a:t>dehty</a:t>
            </a:r>
            <a:r>
              <a:rPr lang="cs-CZ" dirty="0" smtClean="0"/>
              <a:t> už při 20°C.</a:t>
            </a:r>
            <a:endParaRPr lang="cs-CZ" b="1" u="sng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487368" y="2730653"/>
            <a:ext cx="819943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Asfalt </a:t>
            </a:r>
            <a:r>
              <a:rPr lang="cs-CZ" dirty="0" smtClean="0"/>
              <a:t>nanášíme litím, nástřikem, nátěrem.</a:t>
            </a:r>
            <a:endParaRPr lang="cs-CZ" b="1" u="sng" dirty="0" smtClean="0"/>
          </a:p>
        </p:txBody>
      </p:sp>
      <p:pic>
        <p:nvPicPr>
          <p:cNvPr id="1027" name="Picture 3" descr="C:\Users\3\Desktop\DUM obrázky\2013-01-02\DSC0102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928"/>
          <a:stretch/>
        </p:blipFill>
        <p:spPr bwMode="auto">
          <a:xfrm>
            <a:off x="899592" y="3284984"/>
            <a:ext cx="7416824" cy="3357282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5832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Živičné materiály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7024" y="1198493"/>
            <a:ext cx="8199432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Asfaltové nátěry penetrační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Rychleschnoucí nátěr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Neizolují proti vodě, pouze na podklad přilnou a připraví k izolaci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PENETRAL, PENETRA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220072" y="2708920"/>
            <a:ext cx="1224136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PENETRAL</a:t>
            </a:r>
            <a:endParaRPr lang="cs-CZ" dirty="0"/>
          </a:p>
        </p:txBody>
      </p:sp>
      <p:pic>
        <p:nvPicPr>
          <p:cNvPr id="1026" name="Picture 2" descr="C:\Users\3\Desktop\DUM obrázky\2013-04-08\DSC015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5432" y="2564904"/>
            <a:ext cx="3077036" cy="410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96975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Živičné materiály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7368" y="1052736"/>
            <a:ext cx="8199432" cy="1477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err="1" smtClean="0"/>
              <a:t>Gumoasfaltový</a:t>
            </a:r>
            <a:r>
              <a:rPr lang="cs-CZ" b="1" u="sng" dirty="0" smtClean="0"/>
              <a:t> lak</a:t>
            </a:r>
            <a:endParaRPr lang="cs-CZ" dirty="0" smtClean="0"/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Zabraňuje pronikání vody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Zabraňuje korozi kovových konstrukcí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Tedy používá se k nátěrům zdiva, betonu, kovových konstrukcí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err="1" smtClean="0"/>
              <a:t>DenBit</a:t>
            </a:r>
            <a:r>
              <a:rPr lang="cs-CZ" dirty="0" smtClean="0"/>
              <a:t> </a:t>
            </a:r>
            <a:r>
              <a:rPr lang="cs-CZ" dirty="0"/>
              <a:t>BR-ALP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7368" y="2708920"/>
            <a:ext cx="8199432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Asfaltový ochranný nátěr</a:t>
            </a:r>
            <a:endParaRPr lang="cs-CZ" dirty="0" smtClean="0"/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Používá se k opravě střešní lepenkové krytiny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K izolačním nátěrům proti vlhkosti zdiva, betonu, ocelovým konstrukcím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err="1"/>
              <a:t>DenBit</a:t>
            </a:r>
            <a:r>
              <a:rPr lang="cs-CZ" dirty="0"/>
              <a:t> DISPER DN</a:t>
            </a:r>
          </a:p>
        </p:txBody>
      </p:sp>
      <p:pic>
        <p:nvPicPr>
          <p:cNvPr id="1027" name="Picture 3" descr="C:\Users\3\Desktop\DUM obrázky\2013-01-02\DSC0106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482" b="6652"/>
          <a:stretch/>
        </p:blipFill>
        <p:spPr bwMode="auto">
          <a:xfrm>
            <a:off x="487368" y="4077072"/>
            <a:ext cx="8187281" cy="2581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59298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Živičné materiály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8336" y="1786608"/>
            <a:ext cx="4077394" cy="258532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Asfaltové pásy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Povrchy jsou oboustranné </a:t>
            </a:r>
            <a:r>
              <a:rPr lang="cs-CZ" dirty="0" smtClean="0"/>
              <a:t>asfaltové</a:t>
            </a:r>
            <a:r>
              <a:rPr lang="cs-CZ" dirty="0" smtClean="0"/>
              <a:t>, popřípadě jednostranné, posypané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Pásy se vyrábí různé – s lepenkou, folií, textilií, skleněnými tkaninami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b="1" dirty="0" smtClean="0"/>
              <a:t>IPA </a:t>
            </a:r>
            <a:r>
              <a:rPr lang="cs-CZ" dirty="0" smtClean="0"/>
              <a:t>– nejpoužívanější, na střešní krytiny nebo proti zemní vlhkosti a vodě. Pásy se kladou s 10 cm přeložením, přitaví se k podkladu</a:t>
            </a:r>
            <a:endParaRPr lang="cs-CZ" b="1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568336" y="5180999"/>
            <a:ext cx="8199432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Asfaltový lak reflexní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Používá se jako ochranný nátěr omítky, betonu, ocelových konstrukcí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Má stříbrnou barvu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REFLEXOL</a:t>
            </a:r>
          </a:p>
        </p:txBody>
      </p:sp>
      <p:pic>
        <p:nvPicPr>
          <p:cNvPr id="4098" name="Picture 2" descr="C:\Users\3\Desktop\DUM obrázky\2013-01-03\DSC010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24744"/>
            <a:ext cx="3610744" cy="3909053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74094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Živičné materiály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7368" y="1196752"/>
            <a:ext cx="8199432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Bonnský šindel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Nejlevnější střešní krytina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Je to oboustranný asfaltový pás s jednou stranou posypanou pískem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cs-CZ" dirty="0" smtClean="0"/>
              <a:t>Pásy se přitloukají k bednění, k sobě se přilepí působením slunka</a:t>
            </a:r>
          </a:p>
        </p:txBody>
      </p:sp>
      <p:pic>
        <p:nvPicPr>
          <p:cNvPr id="5122" name="Picture 2" descr="C:\Users\3\Desktop\DUM obrázky\2013-01-03\DSC0108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922" b="10582"/>
          <a:stretch/>
        </p:blipFill>
        <p:spPr bwMode="auto">
          <a:xfrm>
            <a:off x="487368" y="2780928"/>
            <a:ext cx="8199432" cy="3744416"/>
          </a:xfrm>
          <a:prstGeom prst="rect">
            <a:avLst/>
          </a:prstGeom>
          <a:noFill/>
          <a:ln w="28575">
            <a:solidFill>
              <a:schemeClr val="bg2">
                <a:lumMod val="2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7694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74315032"/>
              </p:ext>
            </p:extLst>
          </p:nvPr>
        </p:nvGraphicFramePr>
        <p:xfrm>
          <a:off x="467544" y="980728"/>
          <a:ext cx="8280920" cy="2253744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140460"/>
                <a:gridCol w="4140460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Odpovědi: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se dělí živičné materiály?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2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Při jaké teplotě měkne asfalt?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3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Jaký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je n</a:t>
                      </a: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ejznámější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asfaltový pás?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cs-CZ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4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Jaké využití </a:t>
                      </a:r>
                      <a:r>
                        <a:rPr lang="cs-CZ" baseline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má bonnský 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šindel?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608004" y="1449650"/>
            <a:ext cx="406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Přírodní asfalty, umělé asfalty, dehty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54015" y="1979548"/>
            <a:ext cx="406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 teplotě okolo 100°C</a:t>
            </a:r>
            <a:endParaRPr lang="cs-CZ" dirty="0"/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57200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Živičné materiály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7200" y="6165304"/>
            <a:ext cx="821925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archiv autora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54015" y="2470456"/>
            <a:ext cx="2916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IPA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54015" y="2902361"/>
            <a:ext cx="2916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Střešní krytina.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95716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428</Words>
  <Application>Microsoft Office PowerPoint</Application>
  <PresentationFormat>Předvádění na obrazovce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Živičné materiály</vt:lpstr>
      <vt:lpstr>Snímek 3</vt:lpstr>
      <vt:lpstr>Živičné materiály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3</dc:creator>
  <cp:lastModifiedBy>Dum</cp:lastModifiedBy>
  <cp:revision>6</cp:revision>
  <dcterms:created xsi:type="dcterms:W3CDTF">2012-09-05T13:36:42Z</dcterms:created>
  <dcterms:modified xsi:type="dcterms:W3CDTF">2013-04-14T15:53:45Z</dcterms:modified>
</cp:coreProperties>
</file>