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20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93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057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043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576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68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959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041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891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466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897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999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8DBCA-CE66-428E-B1CA-DA88841E8F45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BD8AC-2E4A-4AC8-B8DF-2BC0D2404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392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Materiály pro 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izolace proti hluku a otřesům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110411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4095025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jednotlivých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materiálů pro izolace proti hluku a otřesům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400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hluku a otřesům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377145"/>
              </p:ext>
            </p:extLst>
          </p:nvPr>
        </p:nvGraphicFramePr>
        <p:xfrm>
          <a:off x="755576" y="2420888"/>
          <a:ext cx="7619157" cy="356616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619157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Izolace proti hluku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dirty="0" smtClean="0"/>
                        <a:t>-    Všechny tepelně</a:t>
                      </a:r>
                      <a:r>
                        <a:rPr lang="cs-CZ" baseline="0" dirty="0" smtClean="0"/>
                        <a:t> izolační hmoty splňují i požadavky izolace proti hluku (ROCKWOOL,URSA, ORSIL, HERAKLIT, KOREK, POLYSTYREN, ISOVER, ROTAFLEX)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Stavby z lehčených betonů snižují hluk 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</a:t>
                      </a:r>
                      <a:r>
                        <a:rPr lang="cs-CZ" b="1" baseline="0" dirty="0" smtClean="0"/>
                        <a:t>Výrobky ze dřeva </a:t>
                      </a:r>
                      <a:r>
                        <a:rPr lang="cs-CZ" b="0" baseline="0" dirty="0" smtClean="0"/>
                        <a:t>– dřevovláknité desky - </a:t>
                      </a:r>
                      <a:r>
                        <a:rPr lang="cs-CZ" b="1" baseline="0" dirty="0" smtClean="0"/>
                        <a:t>HOBRA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Výrobky z minerálních a skleněných vláken </a:t>
                      </a:r>
                      <a:r>
                        <a:rPr lang="cs-CZ" b="0" baseline="0" dirty="0" smtClean="0"/>
                        <a:t>– desky </a:t>
                      </a:r>
                      <a:r>
                        <a:rPr lang="cs-CZ" b="1" baseline="0" dirty="0" smtClean="0"/>
                        <a:t>HOBREX, AKUMIN, </a:t>
                      </a:r>
                      <a:r>
                        <a:rPr lang="cs-CZ" b="0" baseline="0" dirty="0" smtClean="0"/>
                        <a:t>desky </a:t>
                      </a:r>
                      <a:r>
                        <a:rPr lang="cs-CZ" b="1" baseline="0" dirty="0" smtClean="0"/>
                        <a:t>FIBREX </a:t>
                      </a:r>
                      <a:r>
                        <a:rPr lang="cs-CZ" b="0" baseline="0" dirty="0" smtClean="0"/>
                        <a:t>a </a:t>
                      </a:r>
                      <a:r>
                        <a:rPr lang="cs-CZ" b="1" baseline="0" dirty="0" smtClean="0"/>
                        <a:t>ROTAFLEX </a:t>
                      </a:r>
                      <a:r>
                        <a:rPr lang="cs-CZ" b="0" baseline="0" dirty="0" smtClean="0"/>
                        <a:t>především tlumí kročejový hluk, </a:t>
                      </a:r>
                      <a:r>
                        <a:rPr lang="cs-CZ" b="1" baseline="0" dirty="0" smtClean="0"/>
                        <a:t>ITAVER </a:t>
                      </a:r>
                      <a:r>
                        <a:rPr lang="cs-CZ" b="0" baseline="0" dirty="0" smtClean="0"/>
                        <a:t>– ze skleněných vláken, materiál pohlcující zvuk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Kovové akustické obklady </a:t>
                      </a:r>
                      <a:r>
                        <a:rPr lang="cs-CZ" b="0" baseline="0" dirty="0" smtClean="0"/>
                        <a:t>– jsou vyrobeny z ocelového děrovaného plechu a 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v kombinaci s ITAVER pohlcují zvuk, </a:t>
                      </a:r>
                      <a:r>
                        <a:rPr lang="cs-CZ" b="1" baseline="0" dirty="0" smtClean="0"/>
                        <a:t>IZONAL</a:t>
                      </a:r>
                      <a:r>
                        <a:rPr lang="cs-CZ" b="0" baseline="0" dirty="0" smtClean="0"/>
                        <a:t> – je vyroben z hliníkového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děrovaného plechu, také v kombinaci a ITAVER pohlcuje zvuk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560968" y="908720"/>
            <a:ext cx="7992886" cy="132343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Hlasitost zvuku je vyjadřována v decibelech (dB).</a:t>
            </a:r>
          </a:p>
          <a:p>
            <a:r>
              <a:rPr lang="cs-CZ" sz="2000" b="1" dirty="0" smtClean="0"/>
              <a:t>Zvukově izolační materiály by měly zvuk pohlcovat nebo tlumit.</a:t>
            </a:r>
          </a:p>
          <a:p>
            <a:r>
              <a:rPr lang="cs-CZ" sz="2000" b="1" dirty="0" smtClean="0"/>
              <a:t>Ve stavebnictví rozlišujeme zvuk přenášený vzduchem a zvuk přenášený konstrukcí.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9357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hluku a otřesům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3\Desktop\DUM obrázky\2013-01-03\DSC010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8208912" cy="525658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sp>
        <p:nvSpPr>
          <p:cNvPr id="4" name="TextovéPole 3"/>
          <p:cNvSpPr txBox="1"/>
          <p:nvPr/>
        </p:nvSpPr>
        <p:spPr>
          <a:xfrm>
            <a:off x="4572000" y="5775222"/>
            <a:ext cx="39604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Dřevovláknitá deska HOBRA</a:t>
            </a:r>
            <a:endParaRPr lang="cs-CZ" sz="2500" b="1" dirty="0"/>
          </a:p>
        </p:txBody>
      </p:sp>
    </p:spTree>
    <p:extLst>
      <p:ext uri="{BB962C8B-B14F-4D97-AF65-F5344CB8AC3E}">
        <p14:creationId xmlns:p14="http://schemas.microsoft.com/office/powerpoint/2010/main" val="323331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hluku a otřesům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Users\3\Desktop\DUM obrázky\2013-01-04\DSC011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0104"/>
            <a:ext cx="508856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3\Desktop\DUM obrázky\2013-01-04\DSC0115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39553" y="937996"/>
            <a:ext cx="4320480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234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hluku a otřesům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7934812"/>
              </p:ext>
            </p:extLst>
          </p:nvPr>
        </p:nvGraphicFramePr>
        <p:xfrm>
          <a:off x="467544" y="1124744"/>
          <a:ext cx="8208912" cy="2586627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Izolace proti otřesům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   Používají se k ochraně proti vibracím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K otřesům dochází v průmyslových objektech vlivem práce těžkých strojů nebo při pracích se stroji, které vibrují, vibrace se přenáší do konstrukce stavby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    Izolace</a:t>
                      </a:r>
                      <a:r>
                        <a:rPr lang="cs-CZ" baseline="0" dirty="0" smtClean="0"/>
                        <a:t> proti otřesům jsou vyrobeny z </a:t>
                      </a:r>
                      <a:r>
                        <a:rPr lang="cs-CZ" b="1" baseline="0" dirty="0" smtClean="0"/>
                        <a:t>korku, plstě, gumy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    </a:t>
                      </a:r>
                      <a:r>
                        <a:rPr lang="cs-CZ" b="1" dirty="0" smtClean="0"/>
                        <a:t>VIBREX – </a:t>
                      </a:r>
                      <a:r>
                        <a:rPr lang="cs-CZ" b="0" dirty="0" smtClean="0"/>
                        <a:t>izolační desky nebo pásy pod</a:t>
                      </a:r>
                      <a:r>
                        <a:rPr lang="cs-CZ" b="0" baseline="0" dirty="0" smtClean="0"/>
                        <a:t> stroje</a:t>
                      </a:r>
                      <a:r>
                        <a:rPr lang="cs-CZ" b="1" baseline="0" dirty="0" smtClean="0"/>
                        <a:t>,  </a:t>
                      </a:r>
                      <a:r>
                        <a:rPr lang="cs-CZ" b="0" baseline="0" dirty="0" smtClean="0"/>
                        <a:t>používá se k izolaci kolejnic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    </a:t>
                      </a:r>
                      <a:r>
                        <a:rPr lang="cs-CZ" b="1" dirty="0" smtClean="0"/>
                        <a:t>Kovové pružinové izolátory </a:t>
                      </a:r>
                      <a:r>
                        <a:rPr lang="cs-CZ" b="0" dirty="0" smtClean="0"/>
                        <a:t>–</a:t>
                      </a:r>
                      <a:r>
                        <a:rPr lang="cs-CZ" b="0" baseline="0" dirty="0" smtClean="0"/>
                        <a:t> používají se pod velmi těžké stroje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2\Pictures\korek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95" t="6783" r="6656" b="50960"/>
          <a:stretch/>
        </p:blipFill>
        <p:spPr bwMode="auto">
          <a:xfrm>
            <a:off x="514198" y="3843401"/>
            <a:ext cx="7416824" cy="28794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8028384" y="4077072"/>
            <a:ext cx="72008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korek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05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14773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Vyjmenuj materiály pro izolaci proti hluku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Z jakých materiálů se vyrábí izolace proti otřesům?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hluku a otřesům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3926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2776" y="1492623"/>
            <a:ext cx="8193679" cy="17543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fontAlgn="t"/>
            <a:r>
              <a:rPr lang="cs-CZ" dirty="0" smtClean="0"/>
              <a:t>1. - </a:t>
            </a:r>
            <a:r>
              <a:rPr lang="cs-CZ" dirty="0"/>
              <a:t>ROCKWOOL,URSA, ORSIL, HERAKLIT, KOREK, POLYSTYREN, ISOVER, </a:t>
            </a:r>
            <a:r>
              <a:rPr lang="cs-CZ" dirty="0" smtClean="0"/>
              <a:t>ROTAFLEX,</a:t>
            </a:r>
          </a:p>
          <a:p>
            <a:pPr fontAlgn="t"/>
            <a:r>
              <a:rPr lang="cs-CZ" dirty="0"/>
              <a:t> </a:t>
            </a:r>
            <a:r>
              <a:rPr lang="cs-CZ" dirty="0" smtClean="0"/>
              <a:t>     HOBRA, HOBREX, FIBREX, ROTAFLEX, ITAVER, IZONAL</a:t>
            </a:r>
          </a:p>
          <a:p>
            <a:pPr fontAlgn="t"/>
            <a:r>
              <a:rPr lang="cs-CZ" dirty="0" smtClean="0"/>
              <a:t>2. - korek, plsť, guma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Materiály pro izolace proti hluku a otřesům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964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405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Materiály pro izolace proti hluku a otřesům</vt:lpstr>
      <vt:lpstr>Materiály pro izolace proti hluku a otřesům</vt:lpstr>
      <vt:lpstr>Materiály pro izolace proti hluku a otřesům</vt:lpstr>
      <vt:lpstr>Materiály pro izolace proti hluku a otřesům</vt:lpstr>
      <vt:lpstr>Materiály pro izolace proti hluku a otřesům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2</dc:creator>
  <cp:lastModifiedBy>Martin a Lída</cp:lastModifiedBy>
  <cp:revision>6</cp:revision>
  <dcterms:created xsi:type="dcterms:W3CDTF">2012-10-17T13:30:00Z</dcterms:created>
  <dcterms:modified xsi:type="dcterms:W3CDTF">2013-05-01T16:18:35Z</dcterms:modified>
</cp:coreProperties>
</file>