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0344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161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087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501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985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453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482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9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117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73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17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DDDC1A-C5A1-4312-980A-217806F8A21F}" type="datetimeFigureOut">
              <a:rPr lang="cs-CZ" smtClean="0"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56E7-91EA-45AE-869F-9FDA7ECBD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651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BOZP při manipulaci s </a:t>
            </a:r>
            <a:r>
              <a:rPr lang="cs-CZ" sz="3200" b="1" cap="all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izolačními materiály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7746783"/>
              </p:ext>
            </p:extLst>
          </p:nvPr>
        </p:nvGraphicFramePr>
        <p:xfrm>
          <a:off x="506521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014909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bezpečnosti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ochrany zdraví při práci s izolačními materiály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7486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2316794"/>
              </p:ext>
            </p:extLst>
          </p:nvPr>
        </p:nvGraphicFramePr>
        <p:xfrm>
          <a:off x="251520" y="980728"/>
          <a:ext cx="8424936" cy="23774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424936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Manipulace s izolačními</a:t>
                      </a:r>
                      <a:r>
                        <a:rPr lang="cs-CZ" baseline="0" dirty="0" smtClean="0"/>
                        <a:t> hmotami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izolační hmoty - ROCKWOOL,URSA, ORSIL, HERAKLIT, KOREK, POLYSTYREN, ISOVER, ROTAFLEX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Manipulace je dnes nenáročná , mají  nízkou hmotnost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Materiál se dodává v podobě desek nebo rohoží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Při větším množství se využívají dopravní prostředky – vysokozdvižný vozík, paletový vozík, </a:t>
                      </a:r>
                      <a:r>
                        <a:rPr lang="cs-CZ" b="0" baseline="0" dirty="0" err="1" smtClean="0"/>
                        <a:t>rudliky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3\Desktop\DUM obrázky\2013-01-04\DSC0115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84" b="9951"/>
          <a:stretch/>
        </p:blipFill>
        <p:spPr bwMode="auto">
          <a:xfrm>
            <a:off x="4572000" y="3461829"/>
            <a:ext cx="3078342" cy="334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3\Desktop\DUM obrázky\2013-01-04\DSC0118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86" b="27697"/>
          <a:stretch/>
        </p:blipFill>
        <p:spPr bwMode="auto">
          <a:xfrm rot="5400000">
            <a:off x="1303304" y="4314248"/>
            <a:ext cx="3279710" cy="163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15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5119529"/>
              </p:ext>
            </p:extLst>
          </p:nvPr>
        </p:nvGraphicFramePr>
        <p:xfrm>
          <a:off x="827584" y="1268760"/>
          <a:ext cx="7619157" cy="48463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619157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Manipulace s izolačními</a:t>
                      </a:r>
                      <a:r>
                        <a:rPr lang="cs-CZ" baseline="0" dirty="0" smtClean="0"/>
                        <a:t> hmotami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Izolační materiály se oddělují ostrými noži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Je nutno dodržovat bezpečnost práce při práci s ostrými nástroji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   Vždy mít k dispozici připravenou 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lékárničku první pomoci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Nástroje přenášet nejlépe v ochranném obalu, nikdy s nářadím neběhat,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neházet 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    Nepoužívané nářadí a nástroje vždy bezpečně uložit 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Vyčlenit každému pracovní prostor, v těsné blízkosti pracujícího s nástroji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nebo nářadím nesmí nikdo stát.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   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veškeré nářadí musí být ostré, kvalitní, předem přezkoušet správnou funkci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 ostrými nástroji pracovat směrem od těla. Nůž a jiné špičaté předměty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podávat nejlépe špicí k zemi.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   nářadí podávat špicí či ostřím k zemi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   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průběžný úklid odpadu na vyhrazené místo (čistý pracovní prostor), 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392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9256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219189"/>
              </p:ext>
            </p:extLst>
          </p:nvPr>
        </p:nvGraphicFramePr>
        <p:xfrm>
          <a:off x="467544" y="1232752"/>
          <a:ext cx="8208912" cy="2196248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Bezpečnost</a:t>
                      </a:r>
                      <a:r>
                        <a:rPr lang="cs-CZ" baseline="0" dirty="0" smtClean="0"/>
                        <a:t> práce při práci se silikonovými izolačními hmotami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   Vyšší nebezpečí úrazu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 nutné používat pracovní ochranné prostředky, pracovní oděv, obuv, ochranné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brýle, ochranný štít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   Pokud by došlo k zasažení očí,  je nutno</a:t>
                      </a:r>
                      <a:r>
                        <a:rPr lang="cs-CZ" baseline="0" dirty="0" smtClean="0"/>
                        <a:t> oči vypláchnou tekoucí vodou, 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   </a:t>
                      </a:r>
                      <a:r>
                        <a:rPr lang="cs-CZ" b="0" dirty="0" smtClean="0"/>
                        <a:t>Pokud by došlo k potřísnění pokožky,</a:t>
                      </a:r>
                      <a:r>
                        <a:rPr lang="cs-CZ" b="0" baseline="0" dirty="0" smtClean="0"/>
                        <a:t> postupujeme podobně jako u očí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3\Desktop\DUM obrázky\2013-01-03\DSC010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35034"/>
            <a:ext cx="3816424" cy="286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1-03\DSC0109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35034"/>
            <a:ext cx="3816000" cy="28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63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19256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</a:p>
        </p:txBody>
      </p:sp>
      <p:pic>
        <p:nvPicPr>
          <p:cNvPr id="2051" name="Picture 3" descr="C:\Users\3\Desktop\DUM obrázky\2013-01-03\DSC010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456" y="3342594"/>
            <a:ext cx="417600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3\Desktop\DUM obrázky\2013-01-03\DSC010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4176464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806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33265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909670"/>
              </p:ext>
            </p:extLst>
          </p:nvPr>
        </p:nvGraphicFramePr>
        <p:xfrm>
          <a:off x="477888" y="1196752"/>
          <a:ext cx="8208912" cy="4689747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Bezpečnost</a:t>
                      </a:r>
                      <a:r>
                        <a:rPr lang="cs-CZ" baseline="0" dirty="0" smtClean="0"/>
                        <a:t> práce při práci se s živičnými izolacemi – asfalt, dehet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   Vyšší nebezpečí úrazu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Zpracování probíhá za horka, nebezpečí popálení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dirty="0" smtClean="0"/>
                        <a:t>-    Při nadýchání dýmu z předehřátého</a:t>
                      </a:r>
                      <a:r>
                        <a:rPr lang="cs-CZ" baseline="0" dirty="0" smtClean="0"/>
                        <a:t> asfaltu přemístit postiženého na čerstvý vzduch 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Při styku</a:t>
                      </a:r>
                      <a:r>
                        <a:rPr lang="cs-CZ" baseline="0" dirty="0" smtClean="0"/>
                        <a:t> s kůží : ochladíme asfaltovou vrstvu vodou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ochlazený asfalt nesmíme z pokožky odstraňovat, aby se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nepoškodily vzniklé puchýře, odstraňujeme pouze při postižení očí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 nebo uší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Při zasažení očí na odstranění asfaltu použijeme vazelínu, olej nebo</a:t>
                      </a:r>
                      <a:r>
                        <a:rPr lang="cs-CZ" b="0" baseline="0" dirty="0" smtClean="0"/>
                        <a:t> jiný tuk</a:t>
                      </a:r>
                      <a:endParaRPr lang="cs-CZ" b="0" baseline="0" dirty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zásadně nepoužívat rozpouštědlo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                            nutný odvoz k lékařskému ošetření</a:t>
                      </a:r>
                      <a:endParaRPr lang="cs-CZ" b="0" baseline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Je nutno dodržovat následující: pracovní oděv zakrývající celé tělo,  pracovní boty a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rukavice, ochranné brýle,</a:t>
                      </a:r>
                      <a:endParaRPr lang="cs-CZ" b="0" baseline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1" baseline="0" dirty="0" smtClean="0"/>
                        <a:t>-    Asfalt nikdy nehasíme vodou, ale pískem</a:t>
                      </a:r>
                      <a:endParaRPr lang="cs-CZ" b="1" baseline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329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0313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 Jaký úraz hrozí při manipulaci s asfaltem?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Odstraňujeme asfalt z postižení pokožky?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Č</a:t>
            </a:r>
            <a:r>
              <a:rPr lang="cs-CZ" b="1" dirty="0" smtClean="0">
                <a:solidFill>
                  <a:schemeClr val="tx1"/>
                </a:solidFill>
              </a:rPr>
              <a:t>ím odstraňujeme asfalt z očí?</a:t>
            </a:r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 Čím hasíme asfalt?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33265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037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2777" y="1492623"/>
            <a:ext cx="8193679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fontAlgn="t">
              <a:buFont typeface="+mj-lt"/>
              <a:buAutoNum type="arabicPeriod"/>
            </a:pPr>
            <a:r>
              <a:rPr lang="cs-CZ" dirty="0" smtClean="0"/>
              <a:t>  popálení</a:t>
            </a:r>
          </a:p>
          <a:p>
            <a:pPr marL="342900" indent="-342900" fontAlgn="t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NE</a:t>
            </a:r>
          </a:p>
          <a:p>
            <a:pPr marL="342900" indent="-342900" fontAlgn="t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 vazelína, olej nebo jiný tuk</a:t>
            </a:r>
          </a:p>
          <a:p>
            <a:pPr fontAlgn="t"/>
            <a:r>
              <a:rPr lang="cs-CZ" dirty="0" smtClean="0"/>
              <a:t>3.     pískem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33265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BOZP při manipulaci s izolačními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150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471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BOZP při manipulaci s izolačními materiály</vt:lpstr>
      <vt:lpstr>BOZP při manipulaci s izolačními materiály</vt:lpstr>
      <vt:lpstr>BOZP při manipulaci s izolačními materiály</vt:lpstr>
      <vt:lpstr>BOZP při manipulaci s izolačními materiály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Martin a Lída</cp:lastModifiedBy>
  <cp:revision>6</cp:revision>
  <dcterms:created xsi:type="dcterms:W3CDTF">2012-10-19T13:40:10Z</dcterms:created>
  <dcterms:modified xsi:type="dcterms:W3CDTF">2013-05-01T16:21:54Z</dcterms:modified>
</cp:coreProperties>
</file>