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90EA3-DFEA-4700-8065-480EBD5DE17E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8C88A-DDEF-46B6-A08E-F301E39B0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2163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90EA3-DFEA-4700-8065-480EBD5DE17E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8C88A-DDEF-46B6-A08E-F301E39B0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6061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90EA3-DFEA-4700-8065-480EBD5DE17E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8C88A-DDEF-46B6-A08E-F301E39B0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9593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90EA3-DFEA-4700-8065-480EBD5DE17E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8C88A-DDEF-46B6-A08E-F301E39B0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3166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90EA3-DFEA-4700-8065-480EBD5DE17E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8C88A-DDEF-46B6-A08E-F301E39B0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8106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90EA3-DFEA-4700-8065-480EBD5DE17E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8C88A-DDEF-46B6-A08E-F301E39B0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7513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90EA3-DFEA-4700-8065-480EBD5DE17E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8C88A-DDEF-46B6-A08E-F301E39B0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4192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90EA3-DFEA-4700-8065-480EBD5DE17E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8C88A-DDEF-46B6-A08E-F301E39B0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19107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90EA3-DFEA-4700-8065-480EBD5DE17E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8C88A-DDEF-46B6-A08E-F301E39B0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9838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90EA3-DFEA-4700-8065-480EBD5DE17E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8C88A-DDEF-46B6-A08E-F301E39B0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2160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90EA3-DFEA-4700-8065-480EBD5DE17E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8C88A-DDEF-46B6-A08E-F301E39B0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9170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A90EA3-DFEA-4700-8065-480EBD5DE17E}" type="datetimeFigureOut">
              <a:rPr lang="cs-CZ" smtClean="0"/>
              <a:t>10.4.2013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B8C88A-DDEF-46B6-A08E-F301E39B08D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3717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448526"/>
            <a:ext cx="329491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39552" y="1168526"/>
            <a:ext cx="8064896" cy="584775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dirty="0" smtClean="0">
                <a:ln w="0"/>
                <a:solidFill>
                  <a:schemeClr val="accent3">
                    <a:lumMod val="50000"/>
                  </a:schemeClr>
                </a:solidFill>
                <a:effectLst/>
                <a:latin typeface="Arial Black" pitchFamily="34" charset="0"/>
              </a:rPr>
              <a:t>Plasty ve stavebnictví</a:t>
            </a:r>
            <a:endParaRPr lang="cs-CZ" sz="3200" b="1" cap="all" dirty="0">
              <a:ln w="0"/>
              <a:solidFill>
                <a:schemeClr val="accent3">
                  <a:lumMod val="50000"/>
                </a:schemeClr>
              </a:solidFill>
              <a:effectLst/>
              <a:latin typeface="Arial Black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6634308"/>
              </p:ext>
            </p:extLst>
          </p:nvPr>
        </p:nvGraphicFramePr>
        <p:xfrm>
          <a:off x="539552" y="2132856"/>
          <a:ext cx="8064896" cy="2762879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980220"/>
                <a:gridCol w="6084676"/>
              </a:tblGrid>
              <a:tr h="451479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CZ.1.07/1.5.00/34.0762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VY_32_INOVACE_MA_TP_09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Střední</a:t>
                      </a:r>
                      <a:r>
                        <a:rPr lang="cs-CZ" sz="1200" baseline="0" dirty="0" smtClean="0"/>
                        <a:t> odborné  učiliště a Středisko praktického vyučování s.r.o.,</a:t>
                      </a:r>
                    </a:p>
                    <a:p>
                      <a:r>
                        <a:rPr lang="cs-CZ" sz="1200" baseline="0" dirty="0" smtClean="0"/>
                        <a:t>Zádveřice č. 5, Zádveřice –Raková, 763 12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Josef Kůra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Tematický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celek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Materiály pro </a:t>
                      </a:r>
                      <a:r>
                        <a:rPr lang="cs-CZ" smtClean="0"/>
                        <a:t>tesařské práce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listopad  2012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319954"/>
              </p:ext>
            </p:extLst>
          </p:nvPr>
        </p:nvGraphicFramePr>
        <p:xfrm>
          <a:off x="506521" y="5314080"/>
          <a:ext cx="8097927" cy="12112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97927"/>
              </a:tblGrid>
              <a:tr h="405980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Anotace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05284">
                <a:tc>
                  <a:txBody>
                    <a:bodyPr/>
                    <a:lstStyle/>
                    <a:p>
                      <a:pPr algn="just"/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Materiál slouží pro výuku 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speciálních oborů, pro žáky  oboru tesařské práce.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Prezentace obsahuje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výklad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problematiky plastů ve stavebnictví.</a:t>
                      </a:r>
                      <a:endParaRPr lang="cs-CZ" sz="900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59832" y="6592267"/>
            <a:ext cx="2895600" cy="365125"/>
          </a:xfrm>
        </p:spPr>
        <p:txBody>
          <a:bodyPr/>
          <a:lstStyle/>
          <a:p>
            <a:r>
              <a:rPr lang="cs-CZ" dirty="0" smtClean="0"/>
              <a:t>všechny animace a obrázky - archiv autora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587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Plasty ve stavebnictví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477024" y="1056144"/>
            <a:ext cx="8208912" cy="769441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cs-CZ" sz="2200" u="sng" dirty="0" smtClean="0"/>
              <a:t>Plasty</a:t>
            </a:r>
            <a:r>
              <a:rPr lang="cs-CZ" sz="2200" dirty="0" smtClean="0"/>
              <a:t> jsou látky, které jsou vyrobeny z ropy, zemního plynu, uhlí, vápna, vody a vzduchu. Téměř každý plast obsahuje prvek uhlík.</a:t>
            </a:r>
            <a:endParaRPr lang="cs-CZ" sz="2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5126" y="1988840"/>
            <a:ext cx="8208912" cy="2462213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cs-CZ" sz="2200" u="sng" dirty="0" smtClean="0"/>
              <a:t>Plasty jsou materiály: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200" dirty="0" smtClean="0"/>
              <a:t>s nízkou hustotou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200" dirty="0" smtClean="0"/>
              <a:t>odolné proti korozi a chemikáliím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200" dirty="0" smtClean="0"/>
              <a:t>odolné rostlinným a živočišným škůdcům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200" dirty="0" smtClean="0"/>
              <a:t>Mají dobré elektroizolační vlastnosti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200" dirty="0" smtClean="0"/>
              <a:t>S nízkou tepelnou vodivostí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200" dirty="0" smtClean="0"/>
              <a:t>S dobrými mechanickými vlastnostmi</a:t>
            </a:r>
            <a:endParaRPr lang="cs-CZ" sz="2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092280" y="4797152"/>
            <a:ext cx="1234480" cy="646331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Pěnový</a:t>
            </a:r>
          </a:p>
          <a:p>
            <a:r>
              <a:rPr lang="cs-CZ" dirty="0" smtClean="0"/>
              <a:t>polystyren</a:t>
            </a:r>
            <a:endParaRPr lang="cs-CZ" dirty="0"/>
          </a:p>
        </p:txBody>
      </p:sp>
      <p:pic>
        <p:nvPicPr>
          <p:cNvPr id="3" name="Picture 2" descr="C:\Users\3\Desktop\DUM obrázky\2013-01-02\DSC0104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05" t="17066" r="8323"/>
          <a:stretch/>
        </p:blipFill>
        <p:spPr bwMode="auto">
          <a:xfrm>
            <a:off x="1331640" y="4653136"/>
            <a:ext cx="5154128" cy="2046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9400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346646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Plasty ve stavebnictví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87368" y="1196752"/>
            <a:ext cx="8199432" cy="286232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u="sng" dirty="0" smtClean="0"/>
              <a:t>Vlastnosti plastů: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Jsou pevné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Malá objemová hmotnost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Odolné proti povětrnostním vlivům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Snadná opracovatelnost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Dobře svařitelné, možnost lepení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Dobře tepelně izolují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Dobré elektroizolační vlastnosti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Vysoká odolnost proti korozi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nenasákavé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57200" y="4221088"/>
            <a:ext cx="8199432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u="sng" dirty="0" smtClean="0"/>
              <a:t>Nevýhody plastů: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Malá tepelná odolnost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Objemová nestálost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Při zvýšené teplotě rychle klesají mechanické vlastnosti</a:t>
            </a:r>
          </a:p>
        </p:txBody>
      </p:sp>
    </p:spTree>
    <p:extLst>
      <p:ext uri="{BB962C8B-B14F-4D97-AF65-F5344CB8AC3E}">
        <p14:creationId xmlns:p14="http://schemas.microsoft.com/office/powerpoint/2010/main" val="3053565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Plasty ve stavebnictví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77024" y="1198493"/>
            <a:ext cx="8199432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u="sng" dirty="0" smtClean="0"/>
              <a:t>Spojování plastů: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Svařováním – svařování patří mezi nerozebíratelné spojování.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 smtClean="0"/>
              <a:t>Lepení – k lepení používáme syntetická lepidla.</a:t>
            </a:r>
          </a:p>
        </p:txBody>
      </p:sp>
      <p:pic>
        <p:nvPicPr>
          <p:cNvPr id="2" name="Picture 2" descr="C:\Users\3\Desktop\DUM obrázky\2013-01-02\DSC010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24" y="2420887"/>
            <a:ext cx="5280587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3\Desktop\DUM obrázky\2013-01-02\DSC0104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18" t="4480" r="19806" b="10849"/>
          <a:stretch/>
        </p:blipFill>
        <p:spPr bwMode="auto">
          <a:xfrm>
            <a:off x="6084168" y="2420886"/>
            <a:ext cx="2592288" cy="4176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23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 txBox="1">
            <a:spLocks/>
          </p:cNvSpPr>
          <p:nvPr/>
        </p:nvSpPr>
        <p:spPr>
          <a:xfrm>
            <a:off x="457200" y="274638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Plasty ve stavebnictví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77024" y="3861048"/>
            <a:ext cx="1646704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Vlhkost a mráz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7368" y="1124744"/>
            <a:ext cx="8199432" cy="34163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u="sng" dirty="0" smtClean="0"/>
              <a:t>Zpracování plastů:</a:t>
            </a:r>
            <a:endParaRPr lang="cs-CZ" dirty="0" smtClean="0"/>
          </a:p>
          <a:p>
            <a:pPr algn="just"/>
            <a:r>
              <a:rPr lang="cs-CZ" dirty="0" smtClean="0"/>
              <a:t>Plasty se ke zpracování dodávají ve formě prášku, roztoku nebo polotovaru. Zpracovávají se různými způsoby.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cs-CZ" b="1" dirty="0" smtClean="0"/>
              <a:t>Válcování </a:t>
            </a:r>
            <a:r>
              <a:rPr lang="cs-CZ" dirty="0" smtClean="0"/>
              <a:t>– plasty se tvarují válci – PVC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cs-CZ" b="1" dirty="0" smtClean="0"/>
              <a:t>Vytlačování </a:t>
            </a:r>
            <a:r>
              <a:rPr lang="cs-CZ" dirty="0" smtClean="0"/>
              <a:t>– tvarování průtokem otvorem do volného prostoru – tyče, trubky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cs-CZ" b="1" dirty="0" smtClean="0"/>
              <a:t>Lisování </a:t>
            </a:r>
            <a:r>
              <a:rPr lang="cs-CZ" dirty="0" smtClean="0"/>
              <a:t>– v lisech za tepla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cs-CZ" b="1" dirty="0" smtClean="0"/>
              <a:t>Lití </a:t>
            </a:r>
            <a:r>
              <a:rPr lang="cs-CZ" dirty="0" smtClean="0"/>
              <a:t>– z roztoku se vytváří souvislá vrstva na pásu, bubnu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cs-CZ" b="1" dirty="0" smtClean="0"/>
              <a:t>Nanášení </a:t>
            </a:r>
            <a:r>
              <a:rPr lang="cs-CZ" dirty="0" smtClean="0"/>
              <a:t>– z roztoku se vytvoří souvislá vrstva na podklad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cs-CZ" b="1" dirty="0" smtClean="0"/>
              <a:t>Vrstvení </a:t>
            </a:r>
            <a:r>
              <a:rPr lang="cs-CZ" dirty="0" smtClean="0"/>
              <a:t>– jednotlivé vrstvy se spojují do jednoho celku teplem nebo tlakem</a:t>
            </a:r>
            <a:endParaRPr lang="cs-CZ" b="1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cs-CZ" b="1" dirty="0" smtClean="0"/>
              <a:t>Lehčení </a:t>
            </a:r>
            <a:r>
              <a:rPr lang="cs-CZ" dirty="0" smtClean="0"/>
              <a:t>– výroba lehčených materiálů – pěnový polystyren</a:t>
            </a:r>
            <a:endParaRPr lang="cs-CZ" b="1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cs-CZ" b="1" dirty="0" smtClean="0"/>
              <a:t>Tvarování </a:t>
            </a:r>
            <a:r>
              <a:rPr lang="cs-CZ" dirty="0" smtClean="0"/>
              <a:t>– přeměna teplem ve formě</a:t>
            </a:r>
          </a:p>
          <a:p>
            <a:pPr algn="just"/>
            <a:endParaRPr lang="cs-CZ" dirty="0"/>
          </a:p>
        </p:txBody>
      </p:sp>
      <p:pic>
        <p:nvPicPr>
          <p:cNvPr id="3074" name="Picture 2" descr="C:\Users\3\Desktop\DUM obrázky\2013-01-02\DSC0103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8" y="4725144"/>
            <a:ext cx="2640000" cy="1980000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3\Desktop\DUM obrázky\2013-01-02\DSC0103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152" y="4725144"/>
            <a:ext cx="2640000" cy="1980000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3\Desktop\DUM obrázky\2013-01-02\DSC0104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725144"/>
            <a:ext cx="2640000" cy="1980000"/>
          </a:xfrm>
          <a:prstGeom prst="rect">
            <a:avLst/>
          </a:prstGeom>
          <a:noFill/>
          <a:ln w="2857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4157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457200" y="274638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Plasty ve stavebnictví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85126" y="1052736"/>
            <a:ext cx="8208912" cy="2462213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cs-CZ" sz="2200" u="sng" dirty="0" smtClean="0"/>
              <a:t>Výrobky z plastů pro stavebnictví: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200" dirty="0" smtClean="0"/>
              <a:t>Podlahové krytiny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200" dirty="0" smtClean="0"/>
              <a:t>Izolační materiály – vnější, vnitřní obklady stěn budov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200" dirty="0" smtClean="0"/>
              <a:t>Plastové potrubní systémy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200" dirty="0" smtClean="0"/>
              <a:t>Plastová okna, dveře, parapety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200" dirty="0" err="1" smtClean="0"/>
              <a:t>Poplastované</a:t>
            </a:r>
            <a:r>
              <a:rPr lang="cs-CZ" sz="2200" dirty="0" smtClean="0"/>
              <a:t> plechy – využití na rovné střechy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cs-CZ" sz="2200" dirty="0" smtClean="0"/>
              <a:t>Plastové výrobky – ploty,</a:t>
            </a:r>
            <a:endParaRPr lang="cs-CZ" sz="2200" dirty="0"/>
          </a:p>
        </p:txBody>
      </p:sp>
      <p:pic>
        <p:nvPicPr>
          <p:cNvPr id="4098" name="Picture 2" descr="C:\Users\3\Desktop\DUM obrázky\2013-01-02\DSC010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72400" y="-11908704"/>
            <a:ext cx="6720000" cy="5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3\Desktop\DUM obrázky\2013-01-02\DSC0105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45024"/>
            <a:ext cx="2376264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3\Desktop\DUM obrázky\2013-01-02\DSC0105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964" y="3645024"/>
            <a:ext cx="2376000" cy="31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3\Desktop\DUM obrázky\2013-01-02\DSC0105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15" r="16796"/>
          <a:stretch/>
        </p:blipFill>
        <p:spPr bwMode="auto">
          <a:xfrm>
            <a:off x="5652120" y="3645023"/>
            <a:ext cx="2998588" cy="3131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0590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0045964"/>
              </p:ext>
            </p:extLst>
          </p:nvPr>
        </p:nvGraphicFramePr>
        <p:xfrm>
          <a:off x="467544" y="980728"/>
          <a:ext cx="8280920" cy="4992608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4140460"/>
                <a:gridCol w="4140460"/>
              </a:tblGrid>
              <a:tr h="47199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cs-CZ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Zodpovězte následující otázky:</a:t>
                      </a:r>
                      <a:endParaRPr lang="cs-CZ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Odpovědi: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680132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kterých hlavních surovin se vyrábí plasty?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 startAt="2"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Jaký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mají význam plasty v současném 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stavebnictví?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pPr marL="342900" indent="-342900">
                        <a:buAutoNum type="arabicPeriod" startAt="3"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Jaké mají plasty vlastnosti?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cs-CZ" dirty="0" smtClean="0"/>
                        <a:t>Jsou pevné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cs-CZ" dirty="0" smtClean="0"/>
                        <a:t>Malá objemová hmotnost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cs-CZ" dirty="0" smtClean="0"/>
                        <a:t>Odolné proti povětrnostním vlivům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cs-CZ" dirty="0" smtClean="0"/>
                        <a:t>Snadná opracovatelnost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cs-CZ" dirty="0" smtClean="0"/>
                        <a:t>Dobře svařitelné, možnost lepení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cs-CZ" dirty="0" smtClean="0"/>
                        <a:t>Dobře tepelně izolují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cs-CZ" dirty="0" smtClean="0"/>
                        <a:t>Dobré elektroizolační vlastnosti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cs-CZ" dirty="0" smtClean="0"/>
                        <a:t>Vysoká odolnost proti korozi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cs-CZ" dirty="0" smtClean="0"/>
                        <a:t>nenasákavé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71996">
                <a:tc>
                  <a:txBody>
                    <a:bodyPr/>
                    <a:lstStyle/>
                    <a:p>
                      <a:pPr marL="342900" indent="-342900">
                        <a:buAutoNum type="arabicPeriod" startAt="4"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Při zpracování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plastů </a:t>
                      </a:r>
                      <a:r>
                        <a:rPr lang="cs-CZ" baseline="0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lehčením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vzniká  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jaký plastový výrobek?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4608004" y="1449650"/>
            <a:ext cx="40684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 ropy, zemního plynu, uhlí, vápna, vody a vzduchu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654015" y="2119525"/>
            <a:ext cx="40684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Velký. Nahrazují  přírodní materiály – dřevo, kov, sklo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57305" y="5484473"/>
            <a:ext cx="29163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Pěnový polystyren.</a:t>
            </a:r>
            <a:endParaRPr lang="cs-CZ" dirty="0"/>
          </a:p>
        </p:txBody>
      </p:sp>
      <p:sp>
        <p:nvSpPr>
          <p:cNvPr id="16" name="Nadpis 1"/>
          <p:cNvSpPr txBox="1">
            <a:spLocks/>
          </p:cNvSpPr>
          <p:nvPr/>
        </p:nvSpPr>
        <p:spPr>
          <a:xfrm>
            <a:off x="457200" y="188640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Plasty ve stavebnictví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57200" y="6165304"/>
            <a:ext cx="8219256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</a:t>
            </a:r>
            <a:r>
              <a:rPr lang="cs-CZ" b="1" smtClean="0">
                <a:solidFill>
                  <a:schemeClr val="tx1"/>
                </a:solidFill>
              </a:rPr>
              <a:t>:  archiv </a:t>
            </a:r>
            <a:r>
              <a:rPr lang="cs-CZ" b="1" dirty="0" smtClean="0">
                <a:solidFill>
                  <a:schemeClr val="tx1"/>
                </a:solidFill>
              </a:rPr>
              <a:t>autora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476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453</Words>
  <Application>Microsoft Office PowerPoint</Application>
  <PresentationFormat>Předvádění na obrazovce (4:3)</PresentationFormat>
  <Paragraphs>91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Plasty ve stavebnictví</vt:lpstr>
      <vt:lpstr>Prezentace aplikace PowerPoint</vt:lpstr>
      <vt:lpstr>Plasty ve stavebnictví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</dc:creator>
  <cp:lastModifiedBy>1</cp:lastModifiedBy>
  <cp:revision>3</cp:revision>
  <dcterms:created xsi:type="dcterms:W3CDTF">2012-11-12T14:36:35Z</dcterms:created>
  <dcterms:modified xsi:type="dcterms:W3CDTF">2013-04-10T12:00:42Z</dcterms:modified>
</cp:coreProperties>
</file>