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547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217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412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13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907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48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137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955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600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268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74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4784A-26BC-4923-A933-F99CA9F5B110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0EEE-E845-4643-B62D-CC3BFB789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611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Druhy plastů a jejich využití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6572076"/>
              </p:ext>
            </p:extLst>
          </p:nvPr>
        </p:nvGraphicFramePr>
        <p:xfrm>
          <a:off x="539552" y="2132856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</a:t>
                      </a:r>
                      <a:r>
                        <a:rPr lang="cs-CZ" baseline="0" dirty="0" smtClean="0"/>
                        <a:t>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322089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jednotlivých druhů plastů a jejich použití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515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plastů a jejich využití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060248"/>
              </p:ext>
            </p:extLst>
          </p:nvPr>
        </p:nvGraphicFramePr>
        <p:xfrm>
          <a:off x="639895" y="2403728"/>
          <a:ext cx="7820536" cy="10972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820536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Druhy</a:t>
                      </a:r>
                      <a:r>
                        <a:rPr lang="cs-CZ" baseline="0" dirty="0" smtClean="0"/>
                        <a:t> plastů: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Termosety</a:t>
                      </a:r>
                      <a:r>
                        <a:rPr lang="cs-CZ" b="1" baseline="0" dirty="0" smtClean="0"/>
                        <a:t> (</a:t>
                      </a:r>
                      <a:r>
                        <a:rPr lang="cs-CZ" b="1" baseline="0" dirty="0" err="1" smtClean="0"/>
                        <a:t>Reaktoplasty</a:t>
                      </a:r>
                      <a:r>
                        <a:rPr lang="cs-CZ" b="1" baseline="0" dirty="0" smtClean="0"/>
                        <a:t>)</a:t>
                      </a:r>
                      <a:endParaRPr lang="cs-CZ" b="1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-</a:t>
                      </a:r>
                      <a:r>
                        <a:rPr lang="cs-CZ" b="1" baseline="0" dirty="0" smtClean="0"/>
                        <a:t> Termoplasty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467544" y="1124744"/>
            <a:ext cx="8208911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Plasty</a:t>
            </a:r>
            <a:r>
              <a:rPr lang="cs-CZ" sz="2000" dirty="0" smtClean="0"/>
              <a:t> využíváme jako izolaci proti vlhkosti,  jako izolace tepelné, přísady do betonů, vyrábí se z nich laky, barvy – </a:t>
            </a:r>
            <a:r>
              <a:rPr lang="cs-CZ" sz="2000" dirty="0" err="1" smtClean="0"/>
              <a:t>poplastované</a:t>
            </a:r>
            <a:r>
              <a:rPr lang="cs-CZ" sz="2000" dirty="0" smtClean="0"/>
              <a:t> plechy, tvarované kusy – plastové okapy.</a:t>
            </a:r>
            <a:endParaRPr lang="cs-CZ" sz="2000" dirty="0"/>
          </a:p>
        </p:txBody>
      </p:sp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98096"/>
              </p:ext>
            </p:extLst>
          </p:nvPr>
        </p:nvGraphicFramePr>
        <p:xfrm>
          <a:off x="639895" y="3717031"/>
          <a:ext cx="7820535" cy="2579591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820535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Termosety</a:t>
                      </a:r>
                      <a:r>
                        <a:rPr lang="cs-CZ" baseline="0" dirty="0" smtClean="0"/>
                        <a:t> – </a:t>
                      </a:r>
                      <a:r>
                        <a:rPr lang="cs-CZ" baseline="0" dirty="0" err="1" smtClean="0"/>
                        <a:t>reaktoplasty</a:t>
                      </a:r>
                      <a:r>
                        <a:rPr lang="cs-CZ" baseline="0" dirty="0" smtClean="0"/>
                        <a:t> zahrnují: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Skelný laminát </a:t>
                      </a:r>
                      <a:r>
                        <a:rPr lang="cs-CZ" b="0" baseline="0" dirty="0" smtClean="0"/>
                        <a:t>– je to vrstvený materiál, který se vyztužuje jednotlivými skleněnými nebo textilními vlákny. Používá se různě tvarovaný.</a:t>
                      </a: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Umakart D</a:t>
                      </a:r>
                      <a:r>
                        <a:rPr lang="cs-CZ" b="0" baseline="0" dirty="0" smtClean="0"/>
                        <a:t> – používá se jako obkladový materiál dřevotřískových desek, lze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použít na výrobu stěn, bytových jader (dnes se nepoužívá, nahrazuje se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sádrokartonem)</a:t>
                      </a: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</a:t>
                      </a:r>
                      <a:r>
                        <a:rPr lang="cs-CZ" b="1" baseline="0" dirty="0" smtClean="0"/>
                        <a:t>Bakelit </a:t>
                      </a:r>
                      <a:r>
                        <a:rPr lang="cs-CZ" b="0" baseline="0" dirty="0" smtClean="0"/>
                        <a:t> - kliky, lišty, elektroinstalační materiál – používán dříve, dnes jen pro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jeho ohnivzdornost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1608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590094"/>
              </p:ext>
            </p:extLst>
          </p:nvPr>
        </p:nvGraphicFramePr>
        <p:xfrm>
          <a:off x="467544" y="1091704"/>
          <a:ext cx="2461510" cy="147320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46151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Termoplasty</a:t>
                      </a:r>
                      <a:r>
                        <a:rPr lang="cs-CZ" baseline="0" dirty="0" smtClean="0"/>
                        <a:t> dělíme na: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Technické</a:t>
                      </a:r>
                      <a:r>
                        <a:rPr lang="cs-CZ" b="1" baseline="0" dirty="0" smtClean="0"/>
                        <a:t> plasty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-    Běžné plasty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-    Špičkové plasty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9" name="Tabulka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739986"/>
              </p:ext>
            </p:extLst>
          </p:nvPr>
        </p:nvGraphicFramePr>
        <p:xfrm>
          <a:off x="467544" y="3652480"/>
          <a:ext cx="8208912" cy="265684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Technické</a:t>
                      </a:r>
                      <a:r>
                        <a:rPr lang="cs-CZ" baseline="0" dirty="0" smtClean="0"/>
                        <a:t> plasty:</a:t>
                      </a:r>
                      <a:endParaRPr lang="cs-CZ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Polyamidy</a:t>
                      </a:r>
                      <a:r>
                        <a:rPr lang="cs-CZ" b="0" dirty="0" smtClean="0"/>
                        <a:t> – ve</a:t>
                      </a:r>
                      <a:r>
                        <a:rPr lang="cs-CZ" b="0" baseline="0" dirty="0" smtClean="0"/>
                        <a:t> stavebnictví používáme tyto tkaniny na výroku nafukovacího bednění,  stavbu hal a stanů 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err="1" smtClean="0"/>
                        <a:t>Ertalon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0" baseline="0" dirty="0" smtClean="0"/>
                        <a:t>– je pevný, odolný proti opotřebení, výroba tyčí, desek, trubek, ložisek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err="1" smtClean="0"/>
                        <a:t>Nylatron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0" baseline="0" dirty="0" smtClean="0"/>
                        <a:t>– litý  nylon, má nízký koeficient tření, použití na výrobu vysokootáčkových ložisek v teplotách nad 100°C.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err="1" smtClean="0"/>
                        <a:t>Cestilene</a:t>
                      </a:r>
                      <a:r>
                        <a:rPr lang="cs-CZ" b="1" baseline="0" dirty="0" smtClean="0"/>
                        <a:t>, </a:t>
                      </a:r>
                      <a:r>
                        <a:rPr lang="cs-CZ" b="1" baseline="0" dirty="0" err="1" smtClean="0"/>
                        <a:t>Cestidur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0" baseline="0" dirty="0" smtClean="0"/>
                        <a:t>– pevné chemicky odolné, použití jako součástky do výrobních linek, čerpadel, hřídelí, ložiska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plastů a jejich využití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Picture 2" descr="C:\Users\3\Downloads\tropical islan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69" b="27329"/>
          <a:stretch/>
        </p:blipFill>
        <p:spPr bwMode="auto">
          <a:xfrm>
            <a:off x="3379032" y="980728"/>
            <a:ext cx="5297424" cy="18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79032" y="2828836"/>
            <a:ext cx="5297424" cy="6001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sz="1100" dirty="0"/>
              <a:t>AUTOR, Neuveden. </a:t>
            </a:r>
            <a:r>
              <a:rPr lang="pt-BR" sz="1100" i="1" dirty="0"/>
              <a:t>www.wikipedia.cz</a:t>
            </a:r>
            <a:r>
              <a:rPr lang="pt-BR" sz="1100" dirty="0"/>
              <a:t> [online]. [cit. </a:t>
            </a:r>
            <a:r>
              <a:rPr lang="pt-BR" sz="1100" dirty="0" smtClean="0"/>
              <a:t>29.1</a:t>
            </a:r>
            <a:r>
              <a:rPr lang="cs-CZ" sz="1100" dirty="0" smtClean="0"/>
              <a:t>1</a:t>
            </a:r>
            <a:r>
              <a:rPr lang="pt-BR" sz="1100" dirty="0" smtClean="0"/>
              <a:t>.201</a:t>
            </a:r>
            <a:r>
              <a:rPr lang="cs-CZ" sz="1100" dirty="0" smtClean="0"/>
              <a:t>2</a:t>
            </a:r>
            <a:r>
              <a:rPr lang="pt-BR" sz="1100" dirty="0" smtClean="0"/>
              <a:t>]. </a:t>
            </a:r>
            <a:r>
              <a:rPr lang="pt-BR" sz="1100" dirty="0"/>
              <a:t>Dostupný na WWW: http://</a:t>
            </a:r>
            <a:r>
              <a:rPr lang="pt-BR" sz="1100" dirty="0" smtClean="0"/>
              <a:t>upload.wikimedia.org/wikipedia/commons/thumb/0/04/Brand_Cargolifter_Halle.jpg/800px-Brand_Cargolifter_Halle.jpg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9807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jaký plast se jedná?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2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166633"/>
              </p:ext>
            </p:extLst>
          </p:nvPr>
        </p:nvGraphicFramePr>
        <p:xfrm>
          <a:off x="611560" y="1052736"/>
          <a:ext cx="7920880" cy="32004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Běžné plasty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Polyvinylchlorid</a:t>
                      </a:r>
                      <a:r>
                        <a:rPr lang="cs-CZ" b="1" baseline="0" dirty="0" smtClean="0"/>
                        <a:t> PVC – U </a:t>
                      </a:r>
                      <a:r>
                        <a:rPr lang="cs-CZ" b="0" baseline="0" dirty="0" smtClean="0"/>
                        <a:t>– novodur, dobře se svařuje, lepí, tepelně tvaruje, odolává kyselinám a dezinfekcím. Nenasákavý materiál. Použití jako potrubí pro chemický průmysl, žlaby,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Polypropylen </a:t>
                      </a:r>
                      <a:r>
                        <a:rPr lang="cs-CZ" b="0" baseline="0" dirty="0" smtClean="0"/>
                        <a:t>– chemicky odolný, odolný proti stárnutí, nenasákavý materiál. Použití na výrobu potrubí , jímek, bazénů, nádrží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Polyetylen </a:t>
                      </a:r>
                      <a:r>
                        <a:rPr lang="cs-CZ" b="0" baseline="0" dirty="0" smtClean="0"/>
                        <a:t>– nenasákavý, chemicky odolný, použití v extrémně nízkých teplotách, je lehce hořlavý, používá se na rozvody pitné vody, nádrže, jímky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Polystyren </a:t>
                      </a:r>
                      <a:r>
                        <a:rPr lang="cs-CZ" b="0" baseline="0" dirty="0" smtClean="0"/>
                        <a:t>– používá se na výrobu tepelně izolačních desek, z tvrdého polystyrénu se vyrábí desky, tyče, potrubí.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plastů a jejich využití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Picture 2" descr="C:\Users\3\Desktop\DUM obrázky\2013-01-04\DSC011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65104"/>
            <a:ext cx="3240360" cy="243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3\Desktop\DUM obrázky\2013-01-02\DSC0106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55" r="14675"/>
          <a:stretch/>
        </p:blipFill>
        <p:spPr bwMode="auto">
          <a:xfrm>
            <a:off x="7179231" y="4365104"/>
            <a:ext cx="1785257" cy="243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3\Downloads\zahradní bazé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567" b="8571"/>
          <a:stretch/>
        </p:blipFill>
        <p:spPr bwMode="auto">
          <a:xfrm>
            <a:off x="3563887" y="4365104"/>
            <a:ext cx="3456385" cy="243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89536" y="6074039"/>
            <a:ext cx="3430736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sz="1000" b="1" dirty="0"/>
              <a:t>AUTOR, Neuveden. </a:t>
            </a:r>
            <a:r>
              <a:rPr lang="pt-BR" sz="1000" b="1" i="1" dirty="0"/>
              <a:t>www.wikipedia.cz</a:t>
            </a:r>
            <a:r>
              <a:rPr lang="pt-BR" sz="1000" b="1" dirty="0"/>
              <a:t> [online]. [cit. </a:t>
            </a:r>
            <a:r>
              <a:rPr lang="pt-BR" sz="1000" b="1" dirty="0" smtClean="0"/>
              <a:t>29.1</a:t>
            </a:r>
            <a:r>
              <a:rPr lang="cs-CZ" sz="1000" b="1" dirty="0" smtClean="0"/>
              <a:t>1</a:t>
            </a:r>
            <a:r>
              <a:rPr lang="pt-BR" sz="1000" b="1" dirty="0" smtClean="0"/>
              <a:t>.201</a:t>
            </a:r>
            <a:r>
              <a:rPr lang="cs-CZ" sz="1000" b="1" dirty="0" smtClean="0"/>
              <a:t>2</a:t>
            </a:r>
            <a:r>
              <a:rPr lang="pt-BR" sz="1000" b="1" dirty="0" smtClean="0"/>
              <a:t>]. </a:t>
            </a:r>
            <a:r>
              <a:rPr lang="pt-BR" sz="1000" b="1" dirty="0"/>
              <a:t>Dostupný na WWW: http://upload.wikimedia.org/wikipedia/commons/thumb/f/f0/Building_5885.jpg/398px-Building_5885.jpg</a:t>
            </a:r>
            <a:endParaRPr lang="cs-CZ" sz="1000" b="1" dirty="0"/>
          </a:p>
        </p:txBody>
      </p:sp>
    </p:spTree>
    <p:extLst>
      <p:ext uri="{BB962C8B-B14F-4D97-AF65-F5344CB8AC3E}">
        <p14:creationId xmlns:p14="http://schemas.microsoft.com/office/powerpoint/2010/main" val="337380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plastů a jejich využití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3\Desktop\DUM obrázky\2013-01-02\DSC010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5319301" cy="398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1-02\DSC010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74" y="3943407"/>
            <a:ext cx="3122168" cy="234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3\Desktop\DUM obrázky\2013-01-02\DSC0103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352" y="3943407"/>
            <a:ext cx="3223920" cy="241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3\Desktop\DUM obrázky\2013-01-02\DSC0106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487"/>
          <a:stretch/>
        </p:blipFill>
        <p:spPr bwMode="auto">
          <a:xfrm>
            <a:off x="6156176" y="1124744"/>
            <a:ext cx="283609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464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0162072"/>
              </p:ext>
            </p:extLst>
          </p:nvPr>
        </p:nvGraphicFramePr>
        <p:xfrm>
          <a:off x="827584" y="980728"/>
          <a:ext cx="7632848" cy="1844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632848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Špičkové plasty: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Jsou velmi tvrdé, houževnaté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Odolné rentgenovému nebo gama záření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Používají se v elektronice, farmacií, zdravotnictví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Patří sem: </a:t>
                      </a:r>
                      <a:r>
                        <a:rPr lang="cs-CZ" b="1" baseline="0" dirty="0" smtClean="0"/>
                        <a:t>CELAZOLE, TORLON, KETRON, TECHTRON, FLUOROSINT, SEMITRON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2996952"/>
            <a:ext cx="7632848" cy="313932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Patří mezi běžné plasty polyamidy?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Používá se polyetylen na rozvody pitné vody?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</a:t>
            </a:r>
            <a:r>
              <a:rPr lang="cs-CZ" b="1" smtClean="0">
                <a:solidFill>
                  <a:schemeClr val="tx1"/>
                </a:solidFill>
              </a:rPr>
              <a:t>zdroje</a:t>
            </a:r>
            <a:r>
              <a:rPr lang="cs-CZ" b="1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3861048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NE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5301208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plastů a jejich využití</a:t>
            </a:r>
          </a:p>
        </p:txBody>
      </p:sp>
    </p:spTree>
    <p:extLst>
      <p:ext uri="{BB962C8B-B14F-4D97-AF65-F5344CB8AC3E}">
        <p14:creationId xmlns:p14="http://schemas.microsoft.com/office/powerpoint/2010/main" val="1666992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490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Druhy plastů a jejich využití</vt:lpstr>
      <vt:lpstr>Druhy plastů a jejich využití</vt:lpstr>
      <vt:lpstr>Druhy plastů a jejich využití</vt:lpstr>
      <vt:lpstr>Druhy plastů a jejich využití</vt:lpstr>
      <vt:lpstr>Druhy plastů a jejich využití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Martin a Lída</cp:lastModifiedBy>
  <cp:revision>5</cp:revision>
  <dcterms:created xsi:type="dcterms:W3CDTF">2012-11-27T14:31:09Z</dcterms:created>
  <dcterms:modified xsi:type="dcterms:W3CDTF">2013-04-14T16:18:21Z</dcterms:modified>
</cp:coreProperties>
</file>