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011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95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188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132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5561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314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088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928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01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026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96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453E3-B0CC-4E39-B808-A2A4A6447F23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460B3-37A1-454C-A536-40FD2FDA3C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441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6751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Brusné prostředky, tmely a plniče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035310"/>
              </p:ext>
            </p:extLst>
          </p:nvPr>
        </p:nvGraphicFramePr>
        <p:xfrm>
          <a:off x="506521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prosinec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956896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materiálů brusných prostředků, tmelů a plničů.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59832" y="6592267"/>
            <a:ext cx="2895600" cy="365125"/>
          </a:xfrm>
        </p:spPr>
        <p:txBody>
          <a:bodyPr/>
          <a:lstStyle/>
          <a:p>
            <a:r>
              <a:rPr lang="cs-CZ" dirty="0" smtClean="0"/>
              <a:t>všechny animace a obrázky - archiv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924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2" name="Tabulka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211873"/>
              </p:ext>
            </p:extLst>
          </p:nvPr>
        </p:nvGraphicFramePr>
        <p:xfrm>
          <a:off x="639895" y="2403728"/>
          <a:ext cx="7820536" cy="109728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20536"/>
              </a:tblGrid>
              <a:tr h="337466">
                <a:tc>
                  <a:txBody>
                    <a:bodyPr/>
                    <a:lstStyle/>
                    <a:p>
                      <a:r>
                        <a:rPr lang="cs-CZ" dirty="0" smtClean="0"/>
                        <a:t>Brusiva přírodní – tvrdé materiály, které vytvořila příroda</a:t>
                      </a:r>
                      <a:endParaRPr lang="cs-CZ" dirty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r>
                        <a:rPr lang="cs-CZ" dirty="0" smtClean="0"/>
                        <a:t>- Přírodní diamant, křemen, přírodní</a:t>
                      </a:r>
                      <a:r>
                        <a:rPr lang="cs-CZ" baseline="0" dirty="0" smtClean="0"/>
                        <a:t> korund, pazourek, granát</a:t>
                      </a:r>
                      <a:endParaRPr lang="cs-CZ" dirty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Používají se zřídka, mají různou tvrdost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0" name="TextovéPole 49"/>
          <p:cNvSpPr txBox="1"/>
          <p:nvPr/>
        </p:nvSpPr>
        <p:spPr>
          <a:xfrm>
            <a:off x="467544" y="1124744"/>
            <a:ext cx="8208911" cy="10156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K broušení dřeva, kovů, plastů se používají brusné papíry, </a:t>
            </a:r>
            <a:r>
              <a:rPr lang="cs-CZ" sz="2000" dirty="0"/>
              <a:t>b</a:t>
            </a:r>
            <a:r>
              <a:rPr lang="cs-CZ" sz="2000" dirty="0" smtClean="0"/>
              <a:t>rusná plátna a speciální brusiva. K broušení nástrojů slouží brusné kotouče a obtahovací brousky.</a:t>
            </a:r>
            <a:endParaRPr lang="cs-CZ" sz="2000" dirty="0"/>
          </a:p>
        </p:txBody>
      </p:sp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686331"/>
              </p:ext>
            </p:extLst>
          </p:nvPr>
        </p:nvGraphicFramePr>
        <p:xfrm>
          <a:off x="639895" y="3717031"/>
          <a:ext cx="7820535" cy="1165789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20535"/>
              </a:tblGrid>
              <a:tr h="385031">
                <a:tc>
                  <a:txBody>
                    <a:bodyPr/>
                    <a:lstStyle/>
                    <a:p>
                      <a:r>
                        <a:rPr lang="cs-CZ" dirty="0" smtClean="0"/>
                        <a:t>Brusiva</a:t>
                      </a:r>
                      <a:r>
                        <a:rPr lang="cs-CZ" baseline="0" dirty="0" smtClean="0"/>
                        <a:t> syntetická – materiály, které vyrobil člověk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Syntetický diamant, zrna </a:t>
                      </a:r>
                      <a:r>
                        <a:rPr lang="cs-CZ" baseline="0" dirty="0" err="1" smtClean="0"/>
                        <a:t>elektrokorundu</a:t>
                      </a:r>
                      <a:r>
                        <a:rPr lang="cs-CZ" baseline="0" dirty="0" smtClean="0"/>
                        <a:t>, karbid křemičitý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Zrna jsou špičatá, různě hranatá, mají stálé vlastnosti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4" name="Tabulka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205982"/>
              </p:ext>
            </p:extLst>
          </p:nvPr>
        </p:nvGraphicFramePr>
        <p:xfrm>
          <a:off x="611560" y="5071524"/>
          <a:ext cx="7876880" cy="110744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7688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Přírodní nebo syntetická</a:t>
                      </a:r>
                      <a:r>
                        <a:rPr lang="cs-CZ" baseline="0" dirty="0" smtClean="0"/>
                        <a:t> brusiva mají různou zrnitost.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- Zrnitost se označuje číslicí, např. 10, 12, 100, 180, 500,</a:t>
                      </a:r>
                      <a:r>
                        <a:rPr lang="cs-CZ" baseline="0" dirty="0" smtClean="0"/>
                        <a:t> 600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- Čím vyšší je číslo zrnitosti,</a:t>
                      </a:r>
                      <a:r>
                        <a:rPr lang="cs-CZ" baseline="0" dirty="0" smtClean="0"/>
                        <a:t> tím je větší počet zrn, s tím je jemnější brusný papír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115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15290"/>
              </p:ext>
            </p:extLst>
          </p:nvPr>
        </p:nvGraphicFramePr>
        <p:xfrm>
          <a:off x="1102378" y="980728"/>
          <a:ext cx="7184116" cy="137668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7184116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Brusné</a:t>
                      </a:r>
                      <a:r>
                        <a:rPr lang="cs-CZ" baseline="0" dirty="0" smtClean="0"/>
                        <a:t> papíry a plátna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dirty="0" smtClean="0"/>
                        <a:t>Papír nebo plátno je podkladem brusiva, které</a:t>
                      </a:r>
                      <a:r>
                        <a:rPr lang="cs-CZ" baseline="0" dirty="0" smtClean="0"/>
                        <a:t> je přilepeno lepidlem,  pryskyřicí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   Brusivo nesmí obsahovat železo, jinak by zanechávalo černé skvrny.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3\Desktop\DUM obrázky\2013-01-03\DSC011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50001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3\Desktop\DUM obrázky\2013-01-03\DSC010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49" y="2544185"/>
            <a:ext cx="3240001" cy="2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3\Desktop\DUM obrázky\2013-01-04\DSC0118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1"/>
          <a:stretch/>
        </p:blipFill>
        <p:spPr bwMode="auto">
          <a:xfrm>
            <a:off x="2799138" y="4499428"/>
            <a:ext cx="3240000" cy="222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73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94916"/>
              </p:ext>
            </p:extLst>
          </p:nvPr>
        </p:nvGraphicFramePr>
        <p:xfrm>
          <a:off x="1043608" y="980728"/>
          <a:ext cx="7440488" cy="18440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7440488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Brusné kotouče  a obtahovací brousky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r>
                        <a:rPr lang="cs-CZ" dirty="0" smtClean="0"/>
                        <a:t>Brusné kotouče obsahují</a:t>
                      </a:r>
                      <a:r>
                        <a:rPr lang="cs-CZ" baseline="0" dirty="0" smtClean="0"/>
                        <a:t> brusná zrna a pojivo.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Brusná zrna jsou z korundu, nitritu bóru, karbidu křemíku, diamantu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Pojivo může být z umělých pryskyřic, keramické, kovové, galvanické, gumové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Struktura brusných kotoučů je označována číslicemi od 0 po 14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3\Desktop\DUM obrázky\2013-01-04\DSC011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68960"/>
            <a:ext cx="4824536" cy="361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46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047588"/>
              </p:ext>
            </p:extLst>
          </p:nvPr>
        </p:nvGraphicFramePr>
        <p:xfrm>
          <a:off x="683568" y="1052736"/>
          <a:ext cx="7920880" cy="147320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792088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Obtahovací</a:t>
                      </a:r>
                      <a:r>
                        <a:rPr lang="cs-CZ" baseline="0" dirty="0" smtClean="0"/>
                        <a:t> brousky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Používají se k obtahování břitů nástrojů a k jemnému broušení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Přírodní obtahovací brousek je belgický kámen a </a:t>
                      </a:r>
                      <a:r>
                        <a:rPr lang="cs-CZ" baseline="0" dirty="0" err="1" smtClean="0"/>
                        <a:t>arkansas</a:t>
                      </a:r>
                      <a:r>
                        <a:rPr lang="cs-CZ" baseline="0" dirty="0" smtClean="0"/>
                        <a:t>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Syntetický brousek odpovídá svým složením brusným kotoučům.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135116"/>
              </p:ext>
            </p:extLst>
          </p:nvPr>
        </p:nvGraphicFramePr>
        <p:xfrm>
          <a:off x="683568" y="2708920"/>
          <a:ext cx="7920880" cy="1473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792088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Speciální brusiva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r>
                        <a:rPr lang="cs-CZ" dirty="0" smtClean="0"/>
                        <a:t>- Používají se při strojním opracování povrchů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- Jsou to pásy, rohože, kotouče.</a:t>
                      </a:r>
                      <a:endParaRPr lang="cs-CZ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K leštění slouží leštící textilní kotouče nebo leštící pásy.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5" name="Picture 3" descr="C:\Users\3\Desktop\DUM obrázky\2013-01-03\DSC010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46" y="4365104"/>
            <a:ext cx="3167606" cy="237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3\Desktop\DUM obrázky\2013-01-03\DSC0108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/>
          <a:stretch/>
        </p:blipFill>
        <p:spPr bwMode="auto">
          <a:xfrm>
            <a:off x="4860032" y="4365104"/>
            <a:ext cx="345638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9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832071"/>
              </p:ext>
            </p:extLst>
          </p:nvPr>
        </p:nvGraphicFramePr>
        <p:xfrm>
          <a:off x="611560" y="1224920"/>
          <a:ext cx="7920880" cy="18440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792088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Tmely</a:t>
                      </a:r>
                      <a:r>
                        <a:rPr lang="cs-CZ" baseline="0" dirty="0" smtClean="0"/>
                        <a:t> – vyplňují prohlubně na opracovávané ploše.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r>
                        <a:rPr lang="cs-CZ" dirty="0" smtClean="0"/>
                        <a:t>- Tmel na dřevo – obsahuje</a:t>
                      </a:r>
                      <a:r>
                        <a:rPr lang="cs-CZ" baseline="0" dirty="0" smtClean="0"/>
                        <a:t> dřevěnou moučku a pojivo. Lze ředit </a:t>
                      </a:r>
                      <a:r>
                        <a:rPr lang="cs-CZ" baseline="0" dirty="0" err="1" smtClean="0"/>
                        <a:t>nitroředidlem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Tmel truhlářský – smíchaný dřevěný prach s lepidlem. Nepřijímá mořidlo.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Voskové tmely – z tvrdého vosku, tmel se roztaví a stěrkou zatlačí do prohlubně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- Šelakové tyče – pro vyplnění prohlubní v ploše, která se má leštit.  Lze tónovat. 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3\Desktop\DUM obrázky\2013-01-03\DSC0112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62" b="22005"/>
          <a:stretch/>
        </p:blipFill>
        <p:spPr bwMode="auto">
          <a:xfrm>
            <a:off x="323528" y="3501008"/>
            <a:ext cx="838227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37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7" name="Picture 3" descr="C:\Users\3\Desktop\DUM obrázky\2013-01-03\DSC011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42746"/>
            <a:ext cx="8208912" cy="545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79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3025983"/>
            <a:ext cx="7632848" cy="313932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/>
              <a:t>otázka:  </a:t>
            </a:r>
            <a:r>
              <a:rPr lang="cs-CZ" b="1" dirty="0" smtClean="0">
                <a:solidFill>
                  <a:schemeClr val="tx1"/>
                </a:solidFill>
              </a:rPr>
              <a:t>Patří syntetický diamant mezi přírodní  brusiva?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2.   otázka:   Značí číslo zrnitosti 800 velmi jemnou zrnitost?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0028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175956" y="3933056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NE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95594" y="5301208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ANO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Brusné prostředky, tmely a plniče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995369"/>
              </p:ext>
            </p:extLst>
          </p:nvPr>
        </p:nvGraphicFramePr>
        <p:xfrm>
          <a:off x="827584" y="936888"/>
          <a:ext cx="7632848" cy="1844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632848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Plniče</a:t>
                      </a:r>
                      <a:r>
                        <a:rPr lang="cs-CZ" baseline="0" dirty="0" smtClean="0"/>
                        <a:t> pórů – používají se k zacelení pórů u pórovitých dřevin.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Skládají se z plniva a pojiva.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Obsahují barviva. Použije se plnič,  který odpovídá odstínu moření.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Plniva – jsou pemzový prášek, rýžová moučka, dextrin.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Pojiva – jsou to nitrolak, šelakový roztok nebo speciální oleje.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17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554</Words>
  <Application>Microsoft Office PowerPoint</Application>
  <PresentationFormat>Předvádění na obrazovce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Brusné prostředky, tmely a plniče</vt:lpstr>
      <vt:lpstr>Brusné prostředky, tmely a plniče</vt:lpstr>
      <vt:lpstr>Brusné prostředky, tmely a plniče</vt:lpstr>
      <vt:lpstr>Brusné prostředky, tmely a plniče</vt:lpstr>
      <vt:lpstr>Brusné prostředky, tmely a plniče</vt:lpstr>
      <vt:lpstr>Brusné prostředky, tmely a plniče</vt:lpstr>
      <vt:lpstr>Brusné prostředky, tmely a plniče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3</cp:revision>
  <dcterms:created xsi:type="dcterms:W3CDTF">2012-11-29T14:33:45Z</dcterms:created>
  <dcterms:modified xsi:type="dcterms:W3CDTF">2013-04-10T12:01:20Z</dcterms:modified>
</cp:coreProperties>
</file>