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1" r:id="rId2"/>
    <p:sldId id="275" r:id="rId3"/>
    <p:sldId id="256" r:id="rId4"/>
    <p:sldId id="257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F2B1C56-16A5-41CC-BE75-2653D03041C4}">
          <p14:sldIdLst>
            <p14:sldId id="261"/>
            <p14:sldId id="275"/>
            <p14:sldId id="256"/>
            <p14:sldId id="257"/>
          </p14:sldIdLst>
        </p14:section>
        <p14:section name="Oddíl bez názvu" id="{A4EB4BE7-702C-4C36-817C-2A103E2DEE61}">
          <p14:sldIdLst>
            <p14:sldId id="258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764" autoAdjust="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200" baseline="0" dirty="0" smtClean="0"/>
            <a:t>VY_12_INOVACE_30_ČS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 Halže,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Osvícenství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2C90433-5833-4FBB-B44D-19162BCCA373}">
      <dgm:prSet custT="1"/>
      <dgm:spPr/>
      <dgm:t>
        <a:bodyPr/>
        <a:lstStyle/>
        <a:p>
          <a:pPr algn="l" rtl="0"/>
          <a:r>
            <a:rPr lang="cs-CZ" sz="2000" dirty="0"/>
            <a:t>                         </a:t>
          </a:r>
          <a:r>
            <a:rPr lang="cs-CZ" sz="1800" dirty="0"/>
            <a:t>příspěvková organizace</a:t>
          </a:r>
          <a:endParaRPr lang="cs-CZ" sz="2000" dirty="0"/>
        </a:p>
      </dgm:t>
    </dgm:pt>
    <dgm:pt modelId="{FE263347-0334-4678-A4E1-694A34352365}" type="parTrans" cxnId="{44F76B10-125B-49BC-B31D-2D21480A6EC6}">
      <dgm:prSet/>
      <dgm:spPr/>
      <dgm:t>
        <a:bodyPr/>
        <a:lstStyle/>
        <a:p>
          <a:endParaRPr lang="cs-CZ"/>
        </a:p>
      </dgm:t>
    </dgm:pt>
    <dgm:pt modelId="{85A51028-DDCB-4FE7-B282-F905D135B24A}" type="sibTrans" cxnId="{44F76B10-125B-49BC-B31D-2D21480A6EC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Pavla Dokoupilová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0" custLinFactNeighborY="276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97" custLinFactNeighborY="1829"/>
      <dgm:spPr/>
      <dgm:t>
        <a:bodyPr/>
        <a:lstStyle/>
        <a:p>
          <a:endParaRPr lang="cs-CZ"/>
        </a:p>
      </dgm:t>
    </dgm:pt>
    <dgm:pt modelId="{4F6CFBA2-9153-4703-BA77-A719B4C5992C}" type="pres">
      <dgm:prSet presAssocID="{B2C90433-5833-4FBB-B44D-19162BCCA373}" presName="vertSpace2" presStyleLbl="node1" presStyleIdx="0" presStyleCnt="6"/>
      <dgm:spPr/>
    </dgm:pt>
    <dgm:pt modelId="{14A8BC0B-DAF3-4FCE-8B99-89DA11DD994F}" type="pres">
      <dgm:prSet presAssocID="{B2C90433-5833-4FBB-B44D-19162BCCA373}" presName="circle2" presStyleLbl="node1" presStyleIdx="1" presStyleCnt="6" custLinFactNeighborX="1755" custLinFactNeighborY="-15152"/>
      <dgm:spPr/>
      <dgm:t>
        <a:bodyPr/>
        <a:lstStyle/>
        <a:p>
          <a:endParaRPr lang="cs-CZ"/>
        </a:p>
      </dgm:t>
    </dgm:pt>
    <dgm:pt modelId="{D9392410-2770-4347-933B-60A9F6903FBE}" type="pres">
      <dgm:prSet presAssocID="{B2C90433-5833-4FBB-B44D-19162BCCA373}" presName="rect2" presStyleLbl="alignAcc1" presStyleIdx="1" presStyleCnt="6"/>
      <dgm:spPr/>
      <dgm:t>
        <a:bodyPr/>
        <a:lstStyle/>
        <a:p>
          <a:endParaRPr lang="cs-CZ"/>
        </a:p>
      </dgm:t>
    </dgm:pt>
    <dgm:pt modelId="{09EDFEAC-03A2-463C-9AF0-B3BDF8DF2AE1}" type="pres">
      <dgm:prSet presAssocID="{D1B46980-6531-4606-95E6-44980827E919}" presName="vertSpace3" presStyleLbl="node1" presStyleIdx="1" presStyleCnt="6"/>
      <dgm:spPr/>
    </dgm:pt>
    <dgm:pt modelId="{7CF15BB8-F72E-45BD-9712-5ED6653D95D5}" type="pres">
      <dgm:prSet presAssocID="{D1B46980-6531-4606-95E6-44980827E919}" presName="circle3" presStyleLbl="node1" presStyleIdx="2" presStyleCnt="6"/>
      <dgm:spPr/>
    </dgm:pt>
    <dgm:pt modelId="{5F013748-4A2A-480C-96C5-0CD231CBE889}" type="pres">
      <dgm:prSet presAssocID="{D1B46980-6531-4606-95E6-44980827E919}" presName="rect3" presStyleLbl="alignAcc1" presStyleIdx="2" presStyleCnt="6"/>
      <dgm:spPr/>
      <dgm:t>
        <a:bodyPr/>
        <a:lstStyle/>
        <a:p>
          <a:endParaRPr lang="cs-CZ"/>
        </a:p>
      </dgm:t>
    </dgm:pt>
    <dgm:pt modelId="{4E9C25AC-9260-44B9-B073-F9B14E98DB74}" type="pres">
      <dgm:prSet presAssocID="{B651F6E3-6281-48DB-9319-2AEAFDAE7572}" presName="vertSpace4" presStyleLbl="node1" presStyleIdx="2" presStyleCnt="6"/>
      <dgm:spPr/>
    </dgm:pt>
    <dgm:pt modelId="{C9A5F600-7420-4D42-9687-33E03BDF265C}" type="pres">
      <dgm:prSet presAssocID="{B651F6E3-6281-48DB-9319-2AEAFDAE7572}" presName="circle4" presStyleLbl="node1" presStyleIdx="3" presStyleCnt="6"/>
      <dgm:spPr/>
    </dgm:pt>
    <dgm:pt modelId="{3AA16991-9ECE-445A-A70C-A94F691C7006}" type="pres">
      <dgm:prSet presAssocID="{B651F6E3-6281-48DB-9319-2AEAFDAE7572}" presName="rect4" presStyleLbl="alignAcc1" presStyleIdx="3" presStyleCnt="6" custLinFactNeighborX="-195" custLinFactNeighborY="-1850"/>
      <dgm:spPr/>
      <dgm:t>
        <a:bodyPr/>
        <a:lstStyle/>
        <a:p>
          <a:endParaRPr lang="cs-CZ"/>
        </a:p>
      </dgm:t>
    </dgm:pt>
    <dgm:pt modelId="{DD3786C8-B436-4B50-9608-196999D0516C}" type="pres">
      <dgm:prSet presAssocID="{D8197B8C-B260-4A16-BDF4-0947B075E274}" presName="vertSpace5" presStyleLbl="node1" presStyleIdx="3" presStyleCnt="6"/>
      <dgm:spPr/>
    </dgm:pt>
    <dgm:pt modelId="{F8FC9227-4FB5-4957-BB25-93061D0C28FB}" type="pres">
      <dgm:prSet presAssocID="{D8197B8C-B260-4A16-BDF4-0947B075E274}" presName="circle5" presStyleLbl="node1" presStyleIdx="4" presStyleCnt="6"/>
      <dgm:spPr/>
    </dgm:pt>
    <dgm:pt modelId="{CA38FC10-2C5A-4897-8271-E6B0CE1D6BB0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31B89C0F-C23D-4A3E-8A0B-BECE90065C6E}" type="pres">
      <dgm:prSet presAssocID="{4C35D32F-0EAB-4CD7-82EE-45574DC2A586}" presName="vertSpace6" presStyleLbl="node1" presStyleIdx="4" presStyleCnt="6"/>
      <dgm:spPr/>
    </dgm:pt>
    <dgm:pt modelId="{5D5757ED-2392-418D-A431-E9244F111100}" type="pres">
      <dgm:prSet presAssocID="{4C35D32F-0EAB-4CD7-82EE-45574DC2A586}" presName="circle6" presStyleLbl="node1" presStyleIdx="5" presStyleCnt="6"/>
      <dgm:spPr/>
    </dgm:pt>
    <dgm:pt modelId="{3C37292F-5271-4C3A-A997-20B5C1B6872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A7B9D-E3A6-4D41-8CDA-DEA199065E9E}" type="pres">
      <dgm:prSet presAssocID="{B2C90433-5833-4FBB-B44D-19162BCCA373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E5CC36-9736-4704-B22E-2D7944A0BBD1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B4571-421D-4058-AAB5-064D170F22B0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D4614E-3F74-4EC4-B359-7FB1B8348A94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6B6F-1171-4D86-B1AD-21F3C76E923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AF79AF-3EDE-4B82-B768-C925E42C7253}" type="presOf" srcId="{4C35D32F-0EAB-4CD7-82EE-45574DC2A586}" destId="{69616B6F-1171-4D86-B1AD-21F3C76E9237}" srcOrd="1" destOrd="0" presId="urn:microsoft.com/office/officeart/2005/8/layout/target3"/>
    <dgm:cxn modelId="{C6144284-8908-4238-83C2-1B81A32ABDC6}" type="presOf" srcId="{D1B46980-6531-4606-95E6-44980827E919}" destId="{37E5CC36-9736-4704-B22E-2D7944A0BBD1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08A3E0B-1943-48FF-936F-08EE35F3B556}" type="presOf" srcId="{B2C90433-5833-4FBB-B44D-19162BCCA373}" destId="{526A7B9D-E3A6-4D41-8CDA-DEA199065E9E}" srcOrd="1" destOrd="0" presId="urn:microsoft.com/office/officeart/2005/8/layout/target3"/>
    <dgm:cxn modelId="{D6F5B06E-A963-4730-860F-FEB11569CD34}" type="presOf" srcId="{D8197B8C-B260-4A16-BDF4-0947B075E274}" destId="{CA38FC10-2C5A-4897-8271-E6B0CE1D6BB0}" srcOrd="0" destOrd="0" presId="urn:microsoft.com/office/officeart/2005/8/layout/target3"/>
    <dgm:cxn modelId="{3F6F2D7A-7CC0-47CD-88C7-1C6489E723B5}" type="presOf" srcId="{D8197B8C-B260-4A16-BDF4-0947B075E274}" destId="{12D4614E-3F74-4EC4-B359-7FB1B8348A94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0373EFC0-594F-4385-8727-1C18097EAFC1}" type="presOf" srcId="{757F3AB3-0718-4624-B441-E567A8F0AB56}" destId="{333A1088-737F-45CB-B68E-254E46348037}" srcOrd="0" destOrd="0" presId="urn:microsoft.com/office/officeart/2005/8/layout/target3"/>
    <dgm:cxn modelId="{FE176494-5288-4B5E-B5A3-3C40F21C57DB}" type="presOf" srcId="{4C35D32F-0EAB-4CD7-82EE-45574DC2A586}" destId="{3C37292F-5271-4C3A-A997-20B5C1B6872D}" srcOrd="0" destOrd="0" presId="urn:microsoft.com/office/officeart/2005/8/layout/target3"/>
    <dgm:cxn modelId="{AA08A0D8-BBBD-48D2-B4ED-9B3115CB51D6}" type="presOf" srcId="{B651F6E3-6281-48DB-9319-2AEAFDAE7572}" destId="{64DB4571-421D-4058-AAB5-064D170F22B0}" srcOrd="1" destOrd="0" presId="urn:microsoft.com/office/officeart/2005/8/layout/target3"/>
    <dgm:cxn modelId="{23A8156E-1107-4132-82DD-562AB4896E84}" type="presOf" srcId="{B651F6E3-6281-48DB-9319-2AEAFDAE7572}" destId="{3AA16991-9ECE-445A-A70C-A94F691C7006}" srcOrd="0" destOrd="0" presId="urn:microsoft.com/office/officeart/2005/8/layout/target3"/>
    <dgm:cxn modelId="{4948077E-55F9-4F96-BA1E-D9B25A84164C}" type="presOf" srcId="{D1D4F407-5343-4D3F-B5B9-D407B03CAEB4}" destId="{D005CE8C-CC26-4C3E-AC11-E15060ECD759}" srcOrd="0" destOrd="0" presId="urn:microsoft.com/office/officeart/2005/8/layout/target3"/>
    <dgm:cxn modelId="{44F76B10-125B-49BC-B31D-2D21480A6EC6}" srcId="{757F3AB3-0718-4624-B441-E567A8F0AB56}" destId="{B2C90433-5833-4FBB-B44D-19162BCCA373}" srcOrd="1" destOrd="0" parTransId="{FE263347-0334-4678-A4E1-694A34352365}" sibTransId="{85A51028-DDCB-4FE7-B282-F905D135B24A}"/>
    <dgm:cxn modelId="{AEA7BD69-F6D1-4EF0-808C-22834AE17029}" type="presOf" srcId="{D1B46980-6531-4606-95E6-44980827E919}" destId="{5F013748-4A2A-480C-96C5-0CD231CBE889}" srcOrd="0" destOrd="0" presId="urn:microsoft.com/office/officeart/2005/8/layout/target3"/>
    <dgm:cxn modelId="{889B6160-52B1-4837-9B4D-0FC9DEB9164C}" type="presOf" srcId="{B2C90433-5833-4FBB-B44D-19162BCCA373}" destId="{D9392410-2770-4347-933B-60A9F6903FBE}" srcOrd="0" destOrd="0" presId="urn:microsoft.com/office/officeart/2005/8/layout/target3"/>
    <dgm:cxn modelId="{FD2BA9FA-598C-4E52-AE29-C5D4BABA954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0EB82232-19EF-4DE1-BCDE-FE0AF796CCED}" type="presParOf" srcId="{333A1088-737F-45CB-B68E-254E46348037}" destId="{F5ABB229-8D3B-4694-996A-96F23CF14429}" srcOrd="0" destOrd="0" presId="urn:microsoft.com/office/officeart/2005/8/layout/target3"/>
    <dgm:cxn modelId="{4EDC85CE-2C1A-4787-993F-5301EAC99ACC}" type="presParOf" srcId="{333A1088-737F-45CB-B68E-254E46348037}" destId="{F41139FD-01EE-4571-8B17-4FB00FC51163}" srcOrd="1" destOrd="0" presId="urn:microsoft.com/office/officeart/2005/8/layout/target3"/>
    <dgm:cxn modelId="{7F37DFB5-2A49-43DF-8B61-C6B0BEB6C947}" type="presParOf" srcId="{333A1088-737F-45CB-B68E-254E46348037}" destId="{D005CE8C-CC26-4C3E-AC11-E15060ECD759}" srcOrd="2" destOrd="0" presId="urn:microsoft.com/office/officeart/2005/8/layout/target3"/>
    <dgm:cxn modelId="{AC9CA3C9-8789-4C0F-8F52-99AA727BE3BD}" type="presParOf" srcId="{333A1088-737F-45CB-B68E-254E46348037}" destId="{4F6CFBA2-9153-4703-BA77-A719B4C5992C}" srcOrd="3" destOrd="0" presId="urn:microsoft.com/office/officeart/2005/8/layout/target3"/>
    <dgm:cxn modelId="{3A2F5409-9B5F-4490-A192-336BAFC37626}" type="presParOf" srcId="{333A1088-737F-45CB-B68E-254E46348037}" destId="{14A8BC0B-DAF3-4FCE-8B99-89DA11DD994F}" srcOrd="4" destOrd="0" presId="urn:microsoft.com/office/officeart/2005/8/layout/target3"/>
    <dgm:cxn modelId="{940DAD29-A633-458C-91FC-3EFB994486E5}" type="presParOf" srcId="{333A1088-737F-45CB-B68E-254E46348037}" destId="{D9392410-2770-4347-933B-60A9F6903FBE}" srcOrd="5" destOrd="0" presId="urn:microsoft.com/office/officeart/2005/8/layout/target3"/>
    <dgm:cxn modelId="{6A657CF3-9D72-41A7-96A4-29FEB6D070B5}" type="presParOf" srcId="{333A1088-737F-45CB-B68E-254E46348037}" destId="{09EDFEAC-03A2-463C-9AF0-B3BDF8DF2AE1}" srcOrd="6" destOrd="0" presId="urn:microsoft.com/office/officeart/2005/8/layout/target3"/>
    <dgm:cxn modelId="{C1ACC519-F596-46C7-9D4C-6ACEBCDFFD44}" type="presParOf" srcId="{333A1088-737F-45CB-B68E-254E46348037}" destId="{7CF15BB8-F72E-45BD-9712-5ED6653D95D5}" srcOrd="7" destOrd="0" presId="urn:microsoft.com/office/officeart/2005/8/layout/target3"/>
    <dgm:cxn modelId="{3B231A6E-E1AB-4C2A-815E-E0C24A47D3F2}" type="presParOf" srcId="{333A1088-737F-45CB-B68E-254E46348037}" destId="{5F013748-4A2A-480C-96C5-0CD231CBE889}" srcOrd="8" destOrd="0" presId="urn:microsoft.com/office/officeart/2005/8/layout/target3"/>
    <dgm:cxn modelId="{9F34F132-CD62-47F5-9D86-FE2B7830C177}" type="presParOf" srcId="{333A1088-737F-45CB-B68E-254E46348037}" destId="{4E9C25AC-9260-44B9-B073-F9B14E98DB74}" srcOrd="9" destOrd="0" presId="urn:microsoft.com/office/officeart/2005/8/layout/target3"/>
    <dgm:cxn modelId="{DFE64A02-B2F5-49BC-A912-7E16B32408CB}" type="presParOf" srcId="{333A1088-737F-45CB-B68E-254E46348037}" destId="{C9A5F600-7420-4D42-9687-33E03BDF265C}" srcOrd="10" destOrd="0" presId="urn:microsoft.com/office/officeart/2005/8/layout/target3"/>
    <dgm:cxn modelId="{3096796A-6161-4503-AACB-B8F7EDA521D4}" type="presParOf" srcId="{333A1088-737F-45CB-B68E-254E46348037}" destId="{3AA16991-9ECE-445A-A70C-A94F691C7006}" srcOrd="11" destOrd="0" presId="urn:microsoft.com/office/officeart/2005/8/layout/target3"/>
    <dgm:cxn modelId="{8E9E7761-4173-46BE-9ED4-46DE7861D531}" type="presParOf" srcId="{333A1088-737F-45CB-B68E-254E46348037}" destId="{DD3786C8-B436-4B50-9608-196999D0516C}" srcOrd="12" destOrd="0" presId="urn:microsoft.com/office/officeart/2005/8/layout/target3"/>
    <dgm:cxn modelId="{6BC88A73-B79B-42C9-8AAB-7DEB1323B5A1}" type="presParOf" srcId="{333A1088-737F-45CB-B68E-254E46348037}" destId="{F8FC9227-4FB5-4957-BB25-93061D0C28FB}" srcOrd="13" destOrd="0" presId="urn:microsoft.com/office/officeart/2005/8/layout/target3"/>
    <dgm:cxn modelId="{FF40C089-B1D6-4A76-A2CD-0EA01B281219}" type="presParOf" srcId="{333A1088-737F-45CB-B68E-254E46348037}" destId="{CA38FC10-2C5A-4897-8271-E6B0CE1D6BB0}" srcOrd="14" destOrd="0" presId="urn:microsoft.com/office/officeart/2005/8/layout/target3"/>
    <dgm:cxn modelId="{1BC065BB-FF90-484C-AB34-17EB83D8093F}" type="presParOf" srcId="{333A1088-737F-45CB-B68E-254E46348037}" destId="{31B89C0F-C23D-4A3E-8A0B-BECE90065C6E}" srcOrd="15" destOrd="0" presId="urn:microsoft.com/office/officeart/2005/8/layout/target3"/>
    <dgm:cxn modelId="{C1085EBF-3F2A-43D2-B700-65DBF7AC23BB}" type="presParOf" srcId="{333A1088-737F-45CB-B68E-254E46348037}" destId="{5D5757ED-2392-418D-A431-E9244F111100}" srcOrd="16" destOrd="0" presId="urn:microsoft.com/office/officeart/2005/8/layout/target3"/>
    <dgm:cxn modelId="{1B949D38-5B2E-4325-809C-318A003555C5}" type="presParOf" srcId="{333A1088-737F-45CB-B68E-254E46348037}" destId="{3C37292F-5271-4C3A-A997-20B5C1B6872D}" srcOrd="17" destOrd="0" presId="urn:microsoft.com/office/officeart/2005/8/layout/target3"/>
    <dgm:cxn modelId="{B5204C02-4ABD-40BE-9B89-64C712A275EF}" type="presParOf" srcId="{333A1088-737F-45CB-B68E-254E46348037}" destId="{AED2198E-93D5-4001-81B4-73124B309672}" srcOrd="18" destOrd="0" presId="urn:microsoft.com/office/officeart/2005/8/layout/target3"/>
    <dgm:cxn modelId="{38A33009-0984-4FBC-AA67-D714F373B0D4}" type="presParOf" srcId="{333A1088-737F-45CB-B68E-254E46348037}" destId="{526A7B9D-E3A6-4D41-8CDA-DEA199065E9E}" srcOrd="19" destOrd="0" presId="urn:microsoft.com/office/officeart/2005/8/layout/target3"/>
    <dgm:cxn modelId="{2B926816-4E49-41B3-A4BC-194BB3C50860}" type="presParOf" srcId="{333A1088-737F-45CB-B68E-254E46348037}" destId="{37E5CC36-9736-4704-B22E-2D7944A0BBD1}" srcOrd="20" destOrd="0" presId="urn:microsoft.com/office/officeart/2005/8/layout/target3"/>
    <dgm:cxn modelId="{E7C4F644-9DDA-4894-93A7-349A764ABC30}" type="presParOf" srcId="{333A1088-737F-45CB-B68E-254E46348037}" destId="{64DB4571-421D-4058-AAB5-064D170F22B0}" srcOrd="21" destOrd="0" presId="urn:microsoft.com/office/officeart/2005/8/layout/target3"/>
    <dgm:cxn modelId="{B7F8C449-5BE0-44DB-A13B-F911AEA1749E}" type="presParOf" srcId="{333A1088-737F-45CB-B68E-254E46348037}" destId="{12D4614E-3F74-4EC4-B359-7FB1B8348A94}" srcOrd="22" destOrd="0" presId="urn:microsoft.com/office/officeart/2005/8/layout/target3"/>
    <dgm:cxn modelId="{82F3677D-E258-46AB-9CEB-47016E6D652C}" type="presParOf" srcId="{333A1088-737F-45CB-B68E-254E46348037}" destId="{69616B6F-1171-4D86-B1AD-21F3C76E9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2004"/>
          <a:ext cx="2604135" cy="260413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2067" y="0"/>
          <a:ext cx="5150802" cy="26041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 Halže,</a:t>
          </a:r>
          <a:endParaRPr lang="cs-CZ" sz="2000" kern="1200" dirty="0"/>
        </a:p>
      </dsp:txBody>
      <dsp:txXfrm>
        <a:off x="1302067" y="0"/>
        <a:ext cx="5150802" cy="325517"/>
      </dsp:txXfrm>
    </dsp:sp>
    <dsp:sp modelId="{14A8BC0B-DAF3-4FCE-8B99-89DA11DD994F}">
      <dsp:nvSpPr>
        <dsp:cNvPr id="0" name=""/>
        <dsp:cNvSpPr/>
      </dsp:nvSpPr>
      <dsp:spPr>
        <a:xfrm>
          <a:off x="265566" y="-9"/>
          <a:ext cx="2148410" cy="21484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392410-2770-4347-933B-60A9F6903FBE}">
      <dsp:nvSpPr>
        <dsp:cNvPr id="0" name=""/>
        <dsp:cNvSpPr/>
      </dsp:nvSpPr>
      <dsp:spPr>
        <a:xfrm>
          <a:off x="1302067" y="325517"/>
          <a:ext cx="5150802" cy="21484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                         </a:t>
          </a:r>
          <a:r>
            <a:rPr lang="cs-CZ" sz="1800" kern="1200" dirty="0"/>
            <a:t>příspěvková organizace</a:t>
          </a:r>
          <a:endParaRPr lang="cs-CZ" sz="2000" kern="1200" dirty="0"/>
        </a:p>
      </dsp:txBody>
      <dsp:txXfrm>
        <a:off x="1302067" y="325517"/>
        <a:ext cx="5150802" cy="325517"/>
      </dsp:txXfrm>
    </dsp:sp>
    <dsp:sp modelId="{7CF15BB8-F72E-45BD-9712-5ED6653D95D5}">
      <dsp:nvSpPr>
        <dsp:cNvPr id="0" name=""/>
        <dsp:cNvSpPr/>
      </dsp:nvSpPr>
      <dsp:spPr>
        <a:xfrm>
          <a:off x="455724" y="651035"/>
          <a:ext cx="1692686" cy="16926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13748-4A2A-480C-96C5-0CD231CBE889}">
      <dsp:nvSpPr>
        <dsp:cNvPr id="0" name=""/>
        <dsp:cNvSpPr/>
      </dsp:nvSpPr>
      <dsp:spPr>
        <a:xfrm>
          <a:off x="1302067" y="651035"/>
          <a:ext cx="5150802" cy="1692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Pavla Dokoupilová</a:t>
          </a:r>
          <a:endParaRPr lang="cs-CZ" sz="2000" kern="1200" dirty="0"/>
        </a:p>
      </dsp:txBody>
      <dsp:txXfrm>
        <a:off x="1302067" y="651035"/>
        <a:ext cx="5150802" cy="325515"/>
      </dsp:txXfrm>
    </dsp:sp>
    <dsp:sp modelId="{C9A5F600-7420-4D42-9687-33E03BDF265C}">
      <dsp:nvSpPr>
        <dsp:cNvPr id="0" name=""/>
        <dsp:cNvSpPr/>
      </dsp:nvSpPr>
      <dsp:spPr>
        <a:xfrm>
          <a:off x="683585" y="976550"/>
          <a:ext cx="1236964" cy="12369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A16991-9ECE-445A-A70C-A94F691C7006}">
      <dsp:nvSpPr>
        <dsp:cNvPr id="0" name=""/>
        <dsp:cNvSpPr/>
      </dsp:nvSpPr>
      <dsp:spPr>
        <a:xfrm>
          <a:off x="1292023" y="953666"/>
          <a:ext cx="5150802" cy="12369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200" kern="1200" baseline="0" dirty="0" smtClean="0"/>
            <a:t>VY_12_INOVACE_30_ČS</a:t>
          </a:r>
          <a:endParaRPr lang="cs-CZ" sz="1200" kern="1200" dirty="0"/>
        </a:p>
      </dsp:txBody>
      <dsp:txXfrm>
        <a:off x="1292023" y="953666"/>
        <a:ext cx="5150802" cy="325517"/>
      </dsp:txXfrm>
    </dsp:sp>
    <dsp:sp modelId="{F8FC9227-4FB5-4957-BB25-93061D0C28FB}">
      <dsp:nvSpPr>
        <dsp:cNvPr id="0" name=""/>
        <dsp:cNvSpPr/>
      </dsp:nvSpPr>
      <dsp:spPr>
        <a:xfrm>
          <a:off x="911447" y="1302068"/>
          <a:ext cx="781239" cy="781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38FC10-2C5A-4897-8271-E6B0CE1D6BB0}">
      <dsp:nvSpPr>
        <dsp:cNvPr id="0" name=""/>
        <dsp:cNvSpPr/>
      </dsp:nvSpPr>
      <dsp:spPr>
        <a:xfrm>
          <a:off x="1302067" y="1302068"/>
          <a:ext cx="5150802" cy="781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Osvícenství</a:t>
          </a:r>
          <a:endParaRPr lang="cs-CZ" sz="2000" kern="1200" dirty="0"/>
        </a:p>
      </dsp:txBody>
      <dsp:txXfrm>
        <a:off x="1302067" y="1302068"/>
        <a:ext cx="5150802" cy="325517"/>
      </dsp:txXfrm>
    </dsp:sp>
    <dsp:sp modelId="{5D5757ED-2392-418D-A431-E9244F111100}">
      <dsp:nvSpPr>
        <dsp:cNvPr id="0" name=""/>
        <dsp:cNvSpPr/>
      </dsp:nvSpPr>
      <dsp:spPr>
        <a:xfrm>
          <a:off x="1139309" y="1627586"/>
          <a:ext cx="325515" cy="3255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37292F-5271-4C3A-A997-20B5C1B6872D}">
      <dsp:nvSpPr>
        <dsp:cNvPr id="0" name=""/>
        <dsp:cNvSpPr/>
      </dsp:nvSpPr>
      <dsp:spPr>
        <a:xfrm>
          <a:off x="1302067" y="1627586"/>
          <a:ext cx="5150802" cy="3255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302067" y="1627586"/>
        <a:ext cx="5150802" cy="325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D6D51-2A1C-476E-804D-9A67065BF31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46F853-B574-44A4-A057-54C2523EDD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709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46F853-B574-44A4-A057-54C2523EDD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2530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46F853-B574-44A4-A057-54C2523EDD7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82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81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361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833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78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197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407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566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35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694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843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0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CF8B81-7676-4F22-A661-CBCE6B1869DC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F6C7A-9355-45A0-8E17-260F2760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50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s.mb-net.cz/mb-pravek-novovek/media/jakzili/JS1701004-1.jpg" TargetMode="External"/><Relationship Id="rId13" Type="http://schemas.openxmlformats.org/officeDocument/2006/relationships/hyperlink" Target="http://www.josefov-jaromer.cz/img/dejiny-josefov-02.jpg" TargetMode="External"/><Relationship Id="rId3" Type="http://schemas.openxmlformats.org/officeDocument/2006/relationships/hyperlink" Target="http://simonak.eu/images/obrazky_ostatni_strany/h_k/12_6.jpg" TargetMode="External"/><Relationship Id="rId7" Type="http://schemas.openxmlformats.org/officeDocument/2006/relationships/hyperlink" Target="http://svornost.com/wp-content/uploads/trida-chlapci.jpg" TargetMode="External"/><Relationship Id="rId12" Type="http://schemas.openxmlformats.org/officeDocument/2006/relationships/hyperlink" Target="http://media0.majestat.cz/images/media0:4bae24ee0eefe.jpg/P1010013.JPG" TargetMode="External"/><Relationship Id="rId2" Type="http://schemas.openxmlformats.org/officeDocument/2006/relationships/hyperlink" Target="http://www.maturita-strucne.wz.cz/images/Obdobi/osvicenstvi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vnost-terezin.cz/wp-content/uploads/2011/10/Terezin_131.jpg" TargetMode="External"/><Relationship Id="rId11" Type="http://schemas.openxmlformats.org/officeDocument/2006/relationships/hyperlink" Target="http://upload.wikimedia.org/wikipedia/commons/thumb/6/64/Svjakub.JPEG/220px-Svjakub.JPEG" TargetMode="External"/><Relationship Id="rId5" Type="http://schemas.openxmlformats.org/officeDocument/2006/relationships/hyperlink" Target="http://www.ohistorii.estranky.cz/img/picture/15/joseph-ii-2-sized.jpg" TargetMode="External"/><Relationship Id="rId15" Type="http://schemas.openxmlformats.org/officeDocument/2006/relationships/hyperlink" Target="http://www.office.microsoft.com/" TargetMode="External"/><Relationship Id="rId10" Type="http://schemas.openxmlformats.org/officeDocument/2006/relationships/hyperlink" Target="http://nd03.jxs.cz/754/365/62508c5656_62561620_o2.jpg" TargetMode="External"/><Relationship Id="rId4" Type="http://schemas.openxmlformats.org/officeDocument/2006/relationships/hyperlink" Target="http://www.english-plus.cz/multimedia/dejepis/336-marie-terezie/maria-theresia-familie.jpg" TargetMode="External"/><Relationship Id="rId9" Type="http://schemas.openxmlformats.org/officeDocument/2006/relationships/hyperlink" Target="http://upload.wikimedia.org/wikipedia/commons/c/cb/Toleranzpatent_001.jpg" TargetMode="External"/><Relationship Id="rId14" Type="http://schemas.openxmlformats.org/officeDocument/2006/relationships/hyperlink" Target="http://www.panovnici.estranky.cz/img/picture/281/Josef-II.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960" y="1773238"/>
            <a:ext cx="7772400" cy="2835275"/>
          </a:xfrm>
        </p:spPr>
        <p:txBody>
          <a:bodyPr/>
          <a:lstStyle/>
          <a:p>
            <a:r>
              <a:rPr lang="cs-CZ" b="1" dirty="0"/>
              <a:t> 	</a:t>
            </a:r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8795684"/>
              </p:ext>
            </p:extLst>
          </p:nvPr>
        </p:nvGraphicFramePr>
        <p:xfrm>
          <a:off x="1187624" y="908720"/>
          <a:ext cx="6452870" cy="26041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19813" algn="r"/>
              </a:tabLst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	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197" y="5301208"/>
            <a:ext cx="6237605" cy="125730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6975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seznámení s novým učivem  - Osvícenství, vláda Marie Terezie a Josefa II.</a:t>
            </a:r>
          </a:p>
          <a:p>
            <a:r>
              <a:rPr lang="cs-CZ" dirty="0" smtClean="0"/>
              <a:t>Své znalosti si žáci ověří formou křížovky a kontrolních otázek.</a:t>
            </a:r>
          </a:p>
          <a:p>
            <a:r>
              <a:rPr lang="cs-CZ" dirty="0" smtClean="0"/>
              <a:t>Prezentace je určena žákům 5.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68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044111"/>
            <a:ext cx="6408712" cy="3170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042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Osvícenství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01608" cy="518457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Šíří se v Evropě od 18. století</a:t>
            </a:r>
          </a:p>
          <a:p>
            <a:r>
              <a:rPr lang="cs-CZ" sz="2800" dirty="0" smtClean="0"/>
              <a:t>Učení, které hlásá nové názory o životě a o přírodě</a:t>
            </a:r>
          </a:p>
          <a:p>
            <a:pPr algn="just"/>
            <a:r>
              <a:rPr lang="cs-CZ" sz="2800" dirty="0" smtClean="0"/>
              <a:t>Osvícenci  - šlechta a král se mají starat o své poddané</a:t>
            </a:r>
          </a:p>
          <a:p>
            <a:pPr marL="0" indent="0" algn="just">
              <a:buNone/>
            </a:pPr>
            <a:r>
              <a:rPr lang="cs-CZ" sz="2800" dirty="0" smtClean="0"/>
              <a:t>                       -  všichni si mají být rovni</a:t>
            </a:r>
          </a:p>
          <a:p>
            <a:pPr marL="0" indent="0" algn="just">
              <a:buNone/>
            </a:pPr>
            <a:r>
              <a:rPr lang="cs-CZ" sz="2800" dirty="0" smtClean="0"/>
              <a:t>	</a:t>
            </a:r>
            <a:r>
              <a:rPr lang="cs-CZ" sz="2800" dirty="0"/>
              <a:t> </a:t>
            </a:r>
            <a:r>
              <a:rPr lang="cs-CZ" sz="2800" dirty="0" smtClean="0"/>
              <a:t>           -  stejná práva pro bohaté i chudé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-   věří v sílu lidského rozumu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- pokrok spatřují ve vzdělání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792804" y="2348880"/>
            <a:ext cx="1811644" cy="4214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94920" y="2924944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00192" y="3394363"/>
            <a:ext cx="1327452" cy="3365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11688" y="3964601"/>
            <a:ext cx="1418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94921" y="4437112"/>
            <a:ext cx="1200708" cy="3645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13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29691"/>
            <a:ext cx="8413155" cy="143279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Osvícení panovníci prováděli </a:t>
            </a:r>
            <a:r>
              <a:rPr lang="cs-CZ" sz="3200" b="1" dirty="0" smtClean="0"/>
              <a:t>změny</a:t>
            </a:r>
            <a:r>
              <a:rPr lang="cs-CZ" sz="3200" dirty="0" smtClean="0"/>
              <a:t> v řízení státu a v životě lidí (vydávají nové zákony a nařízení)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1628801"/>
            <a:ext cx="3960440" cy="2880320"/>
          </a:xfrm>
        </p:spPr>
        <p:txBody>
          <a:bodyPr>
            <a:normAutofit fontScale="92500"/>
          </a:bodyPr>
          <a:lstStyle/>
          <a:p>
            <a:pPr>
              <a:buAutoNum type="arabicPeriod"/>
            </a:pPr>
            <a:r>
              <a:rPr lang="cs-CZ" sz="1800" dirty="0"/>
              <a:t>C</a:t>
            </a:r>
            <a:r>
              <a:rPr lang="cs-CZ" sz="1800" dirty="0" smtClean="0"/>
              <a:t>írkevní slavnosti, poutě a …..</a:t>
            </a:r>
          </a:p>
          <a:p>
            <a:pPr>
              <a:buAutoNum type="arabicPeriod"/>
            </a:pPr>
            <a:r>
              <a:rPr lang="cs-CZ" sz="1800" dirty="0" smtClean="0"/>
              <a:t>Obydlí šlechty</a:t>
            </a:r>
          </a:p>
          <a:p>
            <a:pPr>
              <a:buAutoNum type="arabicPeriod"/>
            </a:pPr>
            <a:r>
              <a:rPr lang="cs-CZ" sz="1800" dirty="0" smtClean="0"/>
              <a:t>Barokní nástěnné nebo stropní malby</a:t>
            </a:r>
          </a:p>
          <a:p>
            <a:pPr>
              <a:buAutoNum type="arabicPeriod"/>
            </a:pPr>
            <a:r>
              <a:rPr lang="cs-CZ" sz="1800" dirty="0" smtClean="0"/>
              <a:t>Selské povstání na Chodsku vedl</a:t>
            </a:r>
          </a:p>
          <a:p>
            <a:pPr>
              <a:buAutoNum type="arabicPeriod"/>
            </a:pPr>
            <a:r>
              <a:rPr lang="cs-CZ" sz="1800" dirty="0" smtClean="0"/>
              <a:t>Po třicetileté válce se šířily epidemie </a:t>
            </a:r>
          </a:p>
          <a:p>
            <a:pPr>
              <a:buAutoNum type="arabicPeriod"/>
            </a:pPr>
            <a:r>
              <a:rPr lang="cs-CZ" sz="1800" dirty="0" smtClean="0"/>
              <a:t>Nejuctívanější svatý z dob baroka, Jan</a:t>
            </a:r>
          </a:p>
          <a:p>
            <a:pPr>
              <a:buAutoNum type="arabicPeriod"/>
            </a:pPr>
            <a:r>
              <a:rPr lang="cs-CZ" sz="1800" dirty="0" smtClean="0"/>
              <a:t>Řemeslníci se ve městech sdružovali v </a:t>
            </a:r>
            <a:endParaRPr lang="cs-CZ" sz="1800" dirty="0"/>
          </a:p>
        </p:txBody>
      </p:sp>
      <p:sp>
        <p:nvSpPr>
          <p:cNvPr id="10" name="Obdélník 9"/>
          <p:cNvSpPr/>
          <p:nvPr/>
        </p:nvSpPr>
        <p:spPr>
          <a:xfrm>
            <a:off x="3563888" y="4869160"/>
            <a:ext cx="459883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především omezují moc církve.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9305" y="4365105"/>
            <a:ext cx="2592288" cy="14077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REFORMY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469305" y="4354374"/>
            <a:ext cx="2592288" cy="14184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63888" y="4869134"/>
            <a:ext cx="459883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20077972"/>
              </p:ext>
            </p:extLst>
          </p:nvPr>
        </p:nvGraphicFramePr>
        <p:xfrm>
          <a:off x="4857750" y="1772813"/>
          <a:ext cx="3619500" cy="2765119"/>
        </p:xfrm>
        <a:graphic>
          <a:graphicData uri="http://schemas.openxmlformats.org/drawingml/2006/table">
            <a:tbl>
              <a:tblPr firstRow="1" firstCol="1" bandRow="1"/>
              <a:tblGrid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</a:tblGrid>
              <a:tr h="3950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950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50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950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50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50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50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460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habsburské monarchii prosazuje osvícenské myšlenky</a:t>
            </a:r>
            <a:endParaRPr lang="cs-CZ" dirty="0"/>
          </a:p>
        </p:txBody>
      </p:sp>
      <p:pic>
        <p:nvPicPr>
          <p:cNvPr id="1026" name="Picture 2" descr="C:\Users\pdokoupilova\Desktop\Marie Terezi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07" y="1556792"/>
            <a:ext cx="3590505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dokoupilova\Desktop\joseph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003" y="1628800"/>
            <a:ext cx="3780419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572000" y="1628800"/>
            <a:ext cx="1584176" cy="187220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Jmenuji se </a:t>
            </a:r>
          </a:p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Josef II. </a:t>
            </a:r>
            <a:r>
              <a:rPr lang="cs-CZ" sz="1400" dirty="0" smtClean="0"/>
              <a:t>, jsem nejstarším synem císařovny Marie  Terezie.</a:t>
            </a:r>
            <a:endParaRPr lang="cs-CZ" sz="1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755576" y="1628800"/>
            <a:ext cx="1368152" cy="15841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Mé jméno je </a:t>
            </a:r>
            <a:r>
              <a:rPr lang="cs-CZ" sz="1200" dirty="0" smtClean="0">
                <a:solidFill>
                  <a:srgbClr val="FF0000"/>
                </a:solidFill>
              </a:rPr>
              <a:t>Marie Terezie</a:t>
            </a:r>
            <a:r>
              <a:rPr lang="cs-CZ" sz="1200" dirty="0" smtClean="0"/>
              <a:t>, můj otec</a:t>
            </a:r>
          </a:p>
          <a:p>
            <a:pPr algn="ctr"/>
            <a:r>
              <a:rPr lang="cs-CZ" sz="1200" dirty="0" smtClean="0"/>
              <a:t> Karel VI. neměl žádného syna a proto jsem se stala císařovnou já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14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rgbClr val="FF0000"/>
                </a:solidFill>
              </a:rPr>
              <a:t>Marie Terezie</a:t>
            </a:r>
            <a:endParaRPr lang="cs-CZ" i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257800"/>
          </a:xfrm>
        </p:spPr>
        <p:txBody>
          <a:bodyPr/>
          <a:lstStyle/>
          <a:p>
            <a:r>
              <a:rPr lang="cs-CZ" dirty="0" smtClean="0"/>
              <a:t>Vládla v letech 1740 – 1780</a:t>
            </a:r>
          </a:p>
          <a:p>
            <a:r>
              <a:rPr lang="cs-CZ" dirty="0" smtClean="0"/>
              <a:t>Vzdělaná, krásná a energická panovnice</a:t>
            </a:r>
          </a:p>
          <a:p>
            <a:r>
              <a:rPr lang="cs-CZ" dirty="0" smtClean="0"/>
              <a:t>Jediná žena na českém královském trůnu</a:t>
            </a:r>
          </a:p>
          <a:p>
            <a:r>
              <a:rPr lang="cs-CZ" dirty="0" smtClean="0"/>
              <a:t>Matka 16 dětí</a:t>
            </a:r>
          </a:p>
          <a:p>
            <a:pPr marL="0" indent="0">
              <a:buNone/>
            </a:pPr>
            <a:r>
              <a:rPr lang="cs-CZ" dirty="0" smtClean="0"/>
              <a:t>    přísně </a:t>
            </a:r>
            <a:r>
              <a:rPr lang="cs-CZ" dirty="0"/>
              <a:t>dbala na jejich </a:t>
            </a:r>
            <a:r>
              <a:rPr lang="cs-CZ" dirty="0" smtClean="0"/>
              <a:t>výchovu</a:t>
            </a:r>
            <a:endParaRPr lang="cs-CZ" sz="1800" dirty="0" smtClean="0"/>
          </a:p>
          <a:p>
            <a:endParaRPr lang="cs-CZ" dirty="0"/>
          </a:p>
        </p:txBody>
      </p:sp>
      <p:pic>
        <p:nvPicPr>
          <p:cNvPr id="2051" name="Picture 3" descr="C:\Users\pdokoupilova\Desktop\maria-theresia-famili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141" y="3717032"/>
            <a:ext cx="2334294" cy="290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1043608" y="4869160"/>
            <a:ext cx="4680520" cy="133272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,,Moje děti musejí jíst bez odmlouvání vše, co se jim předloží.“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30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Marie Terezie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prohraných válkách s mnoha evropskými státy začala budovat </a:t>
            </a:r>
          </a:p>
          <a:p>
            <a:pPr marL="0" indent="0">
              <a:buNone/>
            </a:pPr>
            <a:r>
              <a:rPr lang="cs-CZ" b="1" dirty="0" smtClean="0"/>
              <a:t>       stálé vojsko </a:t>
            </a:r>
          </a:p>
          <a:p>
            <a:pPr marL="0" indent="0">
              <a:buNone/>
            </a:pPr>
            <a:r>
              <a:rPr lang="cs-CZ" dirty="0" smtClean="0"/>
              <a:t>       a stavět </a:t>
            </a:r>
            <a:r>
              <a:rPr lang="cs-CZ" b="1" dirty="0" smtClean="0"/>
              <a:t>silné pevnosti </a:t>
            </a:r>
            <a:r>
              <a:rPr lang="cs-CZ" dirty="0" smtClean="0"/>
              <a:t>(např. Terezín)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331640" y="3899593"/>
            <a:ext cx="6824120" cy="2652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26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323528" y="2204864"/>
            <a:ext cx="8496944" cy="42484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332656"/>
            <a:ext cx="8363272" cy="5793507"/>
          </a:xfrm>
        </p:spPr>
        <p:txBody>
          <a:bodyPr/>
          <a:lstStyle/>
          <a:p>
            <a:r>
              <a:rPr lang="cs-CZ" dirty="0" smtClean="0"/>
              <a:t>Nařídila </a:t>
            </a:r>
            <a:r>
              <a:rPr lang="cs-CZ" b="1" dirty="0" smtClean="0"/>
              <a:t>vrchnosti</a:t>
            </a:r>
            <a:r>
              <a:rPr lang="cs-CZ" dirty="0" smtClean="0"/>
              <a:t> platit </a:t>
            </a:r>
            <a:r>
              <a:rPr lang="cs-CZ" b="1" dirty="0" smtClean="0"/>
              <a:t>daně</a:t>
            </a:r>
            <a:endParaRPr lang="cs-CZ" b="1" dirty="0"/>
          </a:p>
          <a:p>
            <a:r>
              <a:rPr lang="cs-CZ" dirty="0" smtClean="0"/>
              <a:t>Snížila </a:t>
            </a:r>
            <a:r>
              <a:rPr lang="cs-CZ" b="1" dirty="0" smtClean="0"/>
              <a:t>robotu na tři dny v týdnu</a:t>
            </a:r>
          </a:p>
          <a:p>
            <a:r>
              <a:rPr lang="cs-CZ" b="1" dirty="0" smtClean="0"/>
              <a:t>Poddaní </a:t>
            </a:r>
            <a:r>
              <a:rPr lang="cs-CZ" dirty="0" smtClean="0"/>
              <a:t>se nesměli </a:t>
            </a:r>
            <a:r>
              <a:rPr lang="cs-CZ" b="1" dirty="0" smtClean="0"/>
              <a:t>trestat bitím</a:t>
            </a:r>
          </a:p>
          <a:p>
            <a:endParaRPr lang="cs-CZ" b="1" dirty="0"/>
          </a:p>
        </p:txBody>
      </p:sp>
      <p:pic>
        <p:nvPicPr>
          <p:cNvPr id="4098" name="Picture 2" descr="C:\Users\pdokoupilova\Desktop\JS1701004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362273"/>
            <a:ext cx="5796110" cy="391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87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04448" cy="1052736"/>
          </a:xfrm>
        </p:spPr>
        <p:txBody>
          <a:bodyPr/>
          <a:lstStyle/>
          <a:p>
            <a:r>
              <a:rPr lang="cs-CZ" b="1" i="1" dirty="0" smtClean="0"/>
              <a:t>Zavedla povinnou školní docházku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500141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 děti od 6 do 12 let se zřizovaly </a:t>
            </a:r>
            <a:r>
              <a:rPr lang="cs-CZ" sz="2800" b="1" dirty="0" smtClean="0"/>
              <a:t>obecné školy</a:t>
            </a:r>
          </a:p>
          <a:p>
            <a:r>
              <a:rPr lang="cs-CZ" sz="2800" b="1" dirty="0" smtClean="0"/>
              <a:t>Chlapci a dívky se učily číst, psát, počítat</a:t>
            </a:r>
          </a:p>
          <a:p>
            <a:r>
              <a:rPr lang="cs-CZ" sz="2800" dirty="0" smtClean="0"/>
              <a:t>Roku </a:t>
            </a:r>
            <a:r>
              <a:rPr lang="cs-CZ" sz="2800" b="1" dirty="0" smtClean="0"/>
              <a:t>1774</a:t>
            </a:r>
          </a:p>
          <a:p>
            <a:endParaRPr lang="cs-CZ" sz="2800" dirty="0"/>
          </a:p>
        </p:txBody>
      </p:sp>
      <p:pic>
        <p:nvPicPr>
          <p:cNvPr id="5122" name="Picture 2" descr="C:\Users\pdokoupilova\Desktop\trida-chlapc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31194"/>
            <a:ext cx="5544616" cy="400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504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II.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b="1" dirty="0" smtClean="0"/>
              <a:t>Vzdělaný</a:t>
            </a:r>
            <a:r>
              <a:rPr lang="cs-CZ" sz="2800" dirty="0" smtClean="0"/>
              <a:t> panovník</a:t>
            </a:r>
          </a:p>
          <a:p>
            <a:r>
              <a:rPr lang="cs-CZ" sz="2800" dirty="0" smtClean="0"/>
              <a:t>Své znalosti si doplňoval </a:t>
            </a:r>
            <a:r>
              <a:rPr lang="cs-CZ" sz="2800" b="1" dirty="0" smtClean="0"/>
              <a:t>cestami po své říši i do ciziny</a:t>
            </a:r>
          </a:p>
          <a:p>
            <a:r>
              <a:rPr lang="cs-CZ" sz="2800" b="1" dirty="0" smtClean="0"/>
              <a:t>Nejoblíbenější habsburský vladař </a:t>
            </a:r>
            <a:r>
              <a:rPr lang="cs-CZ" sz="2800" dirty="0" smtClean="0"/>
              <a:t>u českého lidu</a:t>
            </a:r>
          </a:p>
          <a:p>
            <a:r>
              <a:rPr lang="cs-CZ" sz="2800" b="1" dirty="0" smtClean="0"/>
              <a:t>Nenávidě</a:t>
            </a:r>
            <a:r>
              <a:rPr lang="cs-CZ" sz="2800" dirty="0" smtClean="0"/>
              <a:t>l dvorní okázalosti -</a:t>
            </a:r>
          </a:p>
          <a:p>
            <a:pPr marL="0" indent="0">
              <a:buNone/>
            </a:pPr>
            <a:r>
              <a:rPr lang="cs-CZ" sz="2800" dirty="0" smtClean="0"/>
              <a:t>zakázal klekat před panovníkem </a:t>
            </a:r>
          </a:p>
          <a:p>
            <a:pPr marL="0" indent="0">
              <a:buNone/>
            </a:pPr>
            <a:r>
              <a:rPr lang="cs-CZ" sz="2800" dirty="0" smtClean="0"/>
              <a:t>a líbat mu ruku</a:t>
            </a:r>
          </a:p>
          <a:p>
            <a:r>
              <a:rPr lang="cs-CZ" sz="2800" dirty="0" smtClean="0"/>
              <a:t>Byl označován </a:t>
            </a:r>
            <a:r>
              <a:rPr lang="cs-CZ" sz="2800" b="1" dirty="0" smtClean="0"/>
              <a:t>,,selským císařem“</a:t>
            </a:r>
          </a:p>
          <a:p>
            <a:pPr marL="0" indent="0">
              <a:buNone/>
            </a:pPr>
            <a:r>
              <a:rPr lang="cs-CZ" sz="2800" dirty="0" smtClean="0"/>
              <a:t>(zrušením nevolnictví učinil</a:t>
            </a:r>
          </a:p>
          <a:p>
            <a:pPr marL="0" indent="0">
              <a:buNone/>
            </a:pPr>
            <a:r>
              <a:rPr lang="cs-CZ" sz="2800" dirty="0" smtClean="0"/>
              <a:t> život na vesnici snazším)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dirty="0"/>
          </a:p>
        </p:txBody>
      </p:sp>
      <p:pic>
        <p:nvPicPr>
          <p:cNvPr id="6146" name="Picture 2" descr="C:\Users\pdokoupilova\Desktop\Josef-II_ – kop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1874" y="3429000"/>
            <a:ext cx="2021265" cy="3141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35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Toleranční patent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vydaný roku 1781</a:t>
            </a:r>
          </a:p>
          <a:p>
            <a:r>
              <a:rPr lang="cs-CZ" dirty="0" smtClean="0"/>
              <a:t>Lidé </a:t>
            </a:r>
            <a:r>
              <a:rPr lang="cs-CZ" b="1" dirty="0" smtClean="0"/>
              <a:t>mohli vyznávat i jiná náboženství</a:t>
            </a:r>
            <a:r>
              <a:rPr lang="cs-CZ" dirty="0" smtClean="0"/>
              <a:t> než jen katolictví</a:t>
            </a:r>
          </a:p>
          <a:p>
            <a:r>
              <a:rPr lang="cs-CZ" dirty="0" smtClean="0"/>
              <a:t>Patent omezil počet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církevních obřadů a svátků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pdokoupilova\Desktop\Toleranzpatent_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39180"/>
            <a:ext cx="2880320" cy="4075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39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Zrušil mnoho klášterů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Nechává z nich budovat </a:t>
            </a:r>
            <a:r>
              <a:rPr lang="cs-CZ" b="1" dirty="0" smtClean="0"/>
              <a:t>nemocnice </a:t>
            </a:r>
            <a:r>
              <a:rPr lang="cs-CZ" dirty="0" smtClean="0"/>
              <a:t>a </a:t>
            </a:r>
            <a:r>
              <a:rPr lang="cs-CZ" b="1" dirty="0" smtClean="0"/>
              <a:t>ústavy pro chudé a sirotky</a:t>
            </a:r>
          </a:p>
          <a:p>
            <a:endParaRPr lang="cs-CZ" b="1" dirty="0"/>
          </a:p>
        </p:txBody>
      </p:sp>
      <p:pic>
        <p:nvPicPr>
          <p:cNvPr id="8194" name="Picture 2" descr="C:\Users\pdokoupilova\Desktop\farní kostel z dob Josefa II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88504"/>
            <a:ext cx="2952328" cy="393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1297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Zrušil nevolnictví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Zákon z roku 1774</a:t>
            </a:r>
          </a:p>
          <a:p>
            <a:r>
              <a:rPr lang="cs-CZ" sz="2800" dirty="0" smtClean="0"/>
              <a:t>Všichni lidé byli </a:t>
            </a:r>
            <a:r>
              <a:rPr lang="cs-CZ" sz="2800" b="1" dirty="0" smtClean="0"/>
              <a:t>prohlášeni svobodnými občany</a:t>
            </a:r>
          </a:p>
          <a:p>
            <a:pPr marL="0" indent="0">
              <a:buNone/>
            </a:pPr>
            <a:r>
              <a:rPr lang="cs-CZ" sz="2800" dirty="0" smtClean="0"/>
              <a:t> - lidé se volně stěhují, uzavírají manželství, vykonávají různá povolání, posílají své děti do učení na řemesla nebo na studia</a:t>
            </a:r>
          </a:p>
          <a:p>
            <a:r>
              <a:rPr lang="cs-CZ" sz="2800" b="1" dirty="0" smtClean="0"/>
              <a:t>Nadále musí robotovat </a:t>
            </a:r>
          </a:p>
          <a:p>
            <a:pPr marL="0" indent="0">
              <a:buNone/>
            </a:pPr>
            <a:r>
              <a:rPr lang="cs-CZ" sz="2800" dirty="0" smtClean="0"/>
              <a:t>( práce na poli vrchnosti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9218" name="Picture 2" descr="C:\Users\pdokoupilova\Desktop\Josef II. vyorává brázdu u Slavíkov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762" y="3663213"/>
            <a:ext cx="2088232" cy="283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37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Pevnost Josefov</a:t>
            </a:r>
            <a:endParaRPr lang="cs-CZ" dirty="0"/>
          </a:p>
        </p:txBody>
      </p:sp>
      <p:pic>
        <p:nvPicPr>
          <p:cNvPr id="10242" name="Picture 2" descr="C:\Users\pdokoupilova\Desktop\dejiny-josefov-0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44824"/>
            <a:ext cx="5295840" cy="397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4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293833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Rozhodni, jaké reformy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zavedla Marie Terezie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a jaké Josef II.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5257800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1. Zavedení povinné školní docházky   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2. Toleranční patent  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3. Povinnost vrchnosti platit daně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4. Zrušení nevolnictví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5. Snížení roboty na tři dny v týdnu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6. Budování stálého vojska a stavění pevností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7. Zákaz trestat poddané bitím 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002060"/>
                </a:solidFill>
              </a:rPr>
              <a:t>8. Rušení klášterů </a:t>
            </a:r>
            <a:endParaRPr lang="cs-CZ" sz="5900" dirty="0">
              <a:solidFill>
                <a:srgbClr val="002060"/>
              </a:solidFill>
            </a:endParaRPr>
          </a:p>
        </p:txBody>
      </p:sp>
      <p:pic>
        <p:nvPicPr>
          <p:cNvPr id="11266" name="Picture 2" descr="C:\Users\pdokoupilova\AppData\Local\Microsoft\Windows\Temporary Internet Files\Content.IE5\JZCYPMQS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466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ětiúhelník 3"/>
          <p:cNvSpPr/>
          <p:nvPr/>
        </p:nvSpPr>
        <p:spPr>
          <a:xfrm>
            <a:off x="5724128" y="3933056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3923928" y="3429000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Josef II.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4232746" y="4365104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Josef II.</a:t>
            </a:r>
            <a:endParaRPr lang="cs-CZ" dirty="0"/>
          </a:p>
        </p:txBody>
      </p:sp>
      <p:sp>
        <p:nvSpPr>
          <p:cNvPr id="8" name="Pětiúhelník 7"/>
          <p:cNvSpPr/>
          <p:nvPr/>
        </p:nvSpPr>
        <p:spPr>
          <a:xfrm>
            <a:off x="3262759" y="6237312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Josef II.</a:t>
            </a:r>
            <a:endParaRPr lang="cs-CZ" dirty="0"/>
          </a:p>
        </p:txBody>
      </p:sp>
      <p:sp>
        <p:nvSpPr>
          <p:cNvPr id="9" name="Pětiúhelník 8"/>
          <p:cNvSpPr/>
          <p:nvPr/>
        </p:nvSpPr>
        <p:spPr>
          <a:xfrm>
            <a:off x="5724128" y="4797152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10" name="Pětiúhelník 9"/>
          <p:cNvSpPr/>
          <p:nvPr/>
        </p:nvSpPr>
        <p:spPr>
          <a:xfrm>
            <a:off x="4893915" y="5733256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11" name="Pětiúhelník 10"/>
          <p:cNvSpPr/>
          <p:nvPr/>
        </p:nvSpPr>
        <p:spPr>
          <a:xfrm>
            <a:off x="7114877" y="5229200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12" name="Pětiúhelník 11"/>
          <p:cNvSpPr/>
          <p:nvPr/>
        </p:nvSpPr>
        <p:spPr>
          <a:xfrm>
            <a:off x="6172720" y="3005336"/>
            <a:ext cx="1939974" cy="2880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Terezie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161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Rozhodni, </a:t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zda jsou věty pravdivé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568952" cy="49411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Podle osvícenců se má šlechta a král starat o        	své poddané. </a:t>
            </a:r>
          </a:p>
          <a:p>
            <a:pPr marL="0" indent="0">
              <a:buNone/>
            </a:pPr>
            <a:r>
              <a:rPr lang="cs-CZ" dirty="0" smtClean="0"/>
              <a:t>2. Osvícenci nevěří v sílu lidského rozumu.</a:t>
            </a:r>
          </a:p>
          <a:p>
            <a:pPr marL="0" indent="0">
              <a:buNone/>
            </a:pPr>
            <a:r>
              <a:rPr lang="cs-CZ" dirty="0" smtClean="0"/>
              <a:t>3. Mezi osvícenské panovníky patří císařovna    	Marie Terezie a její syn Josef II. .</a:t>
            </a:r>
          </a:p>
          <a:p>
            <a:pPr marL="0" indent="0">
              <a:buNone/>
            </a:pPr>
            <a:r>
              <a:rPr lang="cs-CZ" dirty="0" smtClean="0"/>
              <a:t>4. Toleranční patent zaručoval svobodný výběr 	náboženství.</a:t>
            </a:r>
          </a:p>
          <a:p>
            <a:pPr marL="0" indent="0">
              <a:buNone/>
            </a:pPr>
            <a:r>
              <a:rPr lang="cs-CZ" dirty="0" smtClean="0"/>
              <a:t>5. Zrušením nevolnictví nemuseli lidé robotovat na 	panském.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 descr="C:\Users\pdokoupilova\AppData\Local\Microsoft\Windows\Temporary Internet Files\Content.IE5\JZCYPMQS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pdokoupilova\AppData\Local\Microsoft\Windows\Temporary Internet Files\Content.IE5\OYIACPG7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712" y="2947690"/>
            <a:ext cx="820363" cy="76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pdokoupilova\AppData\Local\Microsoft\Windows\Temporary Internet Files\Content.IE5\EK9QBGAI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616" y="4077072"/>
            <a:ext cx="864096" cy="70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pdokoupilova\AppData\Local\Microsoft\Windows\Temporary Internet Files\Content.IE5\EK9QBGAI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20888"/>
            <a:ext cx="864096" cy="70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pdokoupilova\AppData\Local\Microsoft\Windows\Temporary Internet Files\Content.IE5\EK9QBGAI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341" y="5120071"/>
            <a:ext cx="864096" cy="70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dokoupilova\AppData\Local\Microsoft\Windows\Temporary Internet Files\Content.IE5\OYIACPG7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159" y="6237312"/>
            <a:ext cx="820363" cy="76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30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hangingPunct="0">
              <a:buNone/>
            </a:pPr>
            <a:r>
              <a:rPr lang="cs-CZ" b="1" dirty="0"/>
              <a:t> </a:t>
            </a:r>
            <a:endParaRPr lang="cs-CZ" dirty="0"/>
          </a:p>
          <a:p>
            <a:pPr hangingPunct="0"/>
            <a:r>
              <a:rPr lang="cs-CZ" b="1" dirty="0"/>
              <a:t> </a:t>
            </a:r>
            <a:r>
              <a:rPr lang="cs-CZ" b="1" u="sng" dirty="0" smtClean="0">
                <a:hlinkClick r:id="rId2"/>
              </a:rPr>
              <a:t>http</a:t>
            </a:r>
            <a:r>
              <a:rPr lang="cs-CZ" b="1" u="sng" dirty="0">
                <a:hlinkClick r:id="rId2"/>
              </a:rPr>
              <a:t>://</a:t>
            </a:r>
            <a:r>
              <a:rPr lang="cs-CZ" b="1" u="sng" dirty="0" smtClean="0">
                <a:hlinkClick r:id="rId2"/>
              </a:rPr>
              <a:t>www.maturita-strucne.wz.cz/images/Obdobi/osvicenstvi.png</a:t>
            </a:r>
            <a:endParaRPr lang="cs-CZ" dirty="0" smtClean="0"/>
          </a:p>
          <a:p>
            <a:pPr hangingPunct="0"/>
            <a:r>
              <a:rPr lang="cs-CZ" b="1" dirty="0" smtClean="0"/>
              <a:t> </a:t>
            </a:r>
            <a:r>
              <a:rPr lang="cs-CZ" b="1" u="sng" dirty="0" smtClean="0">
                <a:hlinkClick r:id="rId3"/>
              </a:rPr>
              <a:t>http://simonak.eu/images/obrazky_ostatni_strany/h_k/12_6.jpg</a:t>
            </a: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b="1" dirty="0" smtClean="0"/>
              <a:t>                                   </a:t>
            </a:r>
            <a:endParaRPr lang="cs-CZ" b="1" u="sng" dirty="0" smtClean="0">
              <a:hlinkClick r:id="rId4"/>
            </a:endParaRPr>
          </a:p>
          <a:p>
            <a:pPr hangingPunct="0"/>
            <a:r>
              <a:rPr lang="cs-CZ" b="1" u="sng" dirty="0">
                <a:hlinkClick r:id="rId5"/>
              </a:rPr>
              <a:t>http://www.ohistorii.estranky.cz/img/picture/15/joseph-ii-2-sized.jpg</a:t>
            </a:r>
            <a:endParaRPr lang="cs-CZ" b="1" u="sng" dirty="0">
              <a:hlinkClick r:id="rId4"/>
            </a:endParaRPr>
          </a:p>
          <a:p>
            <a:pPr hangingPunct="0"/>
            <a:r>
              <a:rPr lang="cs-CZ" b="1" u="sng" dirty="0" smtClean="0">
                <a:hlinkClick r:id="rId4"/>
              </a:rPr>
              <a:t>http</a:t>
            </a:r>
            <a:r>
              <a:rPr lang="cs-CZ" b="1" u="sng" dirty="0">
                <a:hlinkClick r:id="rId4"/>
              </a:rPr>
              <a:t>://</a:t>
            </a:r>
            <a:r>
              <a:rPr lang="cs-CZ" b="1" u="sng" dirty="0" smtClean="0">
                <a:hlinkClick r:id="rId4"/>
              </a:rPr>
              <a:t>www.english-plus.cz/multimedia/dejepis/336-marie-terezie/maria-theresia-familie.jpg</a:t>
            </a:r>
            <a:endParaRPr lang="cs-CZ" dirty="0"/>
          </a:p>
          <a:p>
            <a:pPr hangingPunct="0"/>
            <a:r>
              <a:rPr lang="cs-CZ" b="1" u="sng" dirty="0">
                <a:hlinkClick r:id="rId6"/>
              </a:rPr>
              <a:t>http://www.pevnost-terezin.cz/wp-content/uploads/2011/10/Terezin_131.jpg</a:t>
            </a:r>
            <a:endParaRPr lang="cs-CZ" dirty="0"/>
          </a:p>
          <a:p>
            <a:pPr hangingPunct="0"/>
            <a:r>
              <a:rPr lang="cs-CZ" b="1" u="sng" dirty="0">
                <a:hlinkClick r:id="rId7"/>
              </a:rPr>
              <a:t>http://svornost.com/wp-content/uploads/trida-chlapci.jpg</a:t>
            </a:r>
            <a:endParaRPr lang="cs-CZ" dirty="0"/>
          </a:p>
          <a:p>
            <a:pPr hangingPunct="0"/>
            <a:r>
              <a:rPr lang="cs-CZ" b="1" u="sng" dirty="0">
                <a:hlinkClick r:id="rId8"/>
              </a:rPr>
              <a:t>http://www.is.mb-net.cz/mb-pravek-novovek/media/jakzili/JS1701004-1.jpg</a:t>
            </a:r>
            <a:endParaRPr lang="cs-CZ" dirty="0"/>
          </a:p>
          <a:p>
            <a:pPr hangingPunct="0"/>
            <a:r>
              <a:rPr lang="cs-CZ" b="1" u="sng" dirty="0">
                <a:hlinkClick r:id="rId9"/>
              </a:rPr>
              <a:t>http://upload.wikimedia.org/wikipedia/commons/c/cb/Toleranzpatent_001.jpg</a:t>
            </a:r>
            <a:endParaRPr lang="cs-CZ" dirty="0"/>
          </a:p>
          <a:p>
            <a:pPr hangingPunct="0"/>
            <a:r>
              <a:rPr lang="cs-CZ" b="1" u="sng" dirty="0">
                <a:hlinkClick r:id="rId10"/>
              </a:rPr>
              <a:t>http://nd03.jxs.cz/754/365/62508c5656_62561620_o2.jpg</a:t>
            </a:r>
            <a:endParaRPr lang="cs-CZ" dirty="0"/>
          </a:p>
          <a:p>
            <a:pPr hangingPunct="0"/>
            <a:r>
              <a:rPr lang="cs-CZ" b="1" u="sng" dirty="0">
                <a:hlinkClick r:id="rId11"/>
              </a:rPr>
              <a:t>http://upload.wikimedia.org/wikipedia/commons/thumb/6/64/Svjakub.JPEG/220px-Svjakub.JPEG</a:t>
            </a:r>
            <a:endParaRPr lang="cs-CZ" dirty="0"/>
          </a:p>
          <a:p>
            <a:pPr hangingPunct="0"/>
            <a:r>
              <a:rPr lang="cs-CZ" b="1" u="sng" dirty="0">
                <a:hlinkClick r:id="rId12"/>
              </a:rPr>
              <a:t>http://media0.majestat.cz/images/media0:4bae24ee0eefe.jpg/P1010013.JPG</a:t>
            </a:r>
            <a:endParaRPr lang="cs-CZ" dirty="0"/>
          </a:p>
          <a:p>
            <a:pPr hangingPunct="0"/>
            <a:r>
              <a:rPr lang="cs-CZ" b="1" u="sng" dirty="0">
                <a:hlinkClick r:id="rId13"/>
              </a:rPr>
              <a:t>http://www.josefov-jaromer.cz/img/dejiny-josefov-02.jpg</a:t>
            </a:r>
            <a:endParaRPr lang="cs-CZ" dirty="0"/>
          </a:p>
          <a:p>
            <a:pPr hangingPunct="0"/>
            <a:r>
              <a:rPr lang="cs-CZ" b="1" u="sng" dirty="0">
                <a:hlinkClick r:id="rId14"/>
              </a:rPr>
              <a:t>http://www.panovnici.estranky.cz/</a:t>
            </a:r>
            <a:r>
              <a:rPr lang="cs-CZ" b="1" u="sng" dirty="0" err="1">
                <a:hlinkClick r:id="rId14"/>
              </a:rPr>
              <a:t>img</a:t>
            </a:r>
            <a:r>
              <a:rPr lang="cs-CZ" b="1" u="sng" dirty="0">
                <a:hlinkClick r:id="rId14"/>
              </a:rPr>
              <a:t>/</a:t>
            </a:r>
            <a:r>
              <a:rPr lang="cs-CZ" b="1" u="sng" dirty="0" err="1">
                <a:hlinkClick r:id="rId14"/>
              </a:rPr>
              <a:t>picture</a:t>
            </a:r>
            <a:r>
              <a:rPr lang="cs-CZ" b="1" u="sng" dirty="0">
                <a:hlinkClick r:id="rId14"/>
              </a:rPr>
              <a:t>/281/Josef-II..</a:t>
            </a:r>
            <a:r>
              <a:rPr lang="cs-CZ" b="1" u="sng" dirty="0" err="1" smtClean="0">
                <a:hlinkClick r:id="rId14"/>
              </a:rPr>
              <a:t>jpg</a:t>
            </a:r>
            <a:endParaRPr lang="cs-CZ" dirty="0" smtClean="0"/>
          </a:p>
          <a:p>
            <a:pPr hangingPunct="0"/>
            <a:r>
              <a:rPr lang="cs-CZ" b="1" dirty="0" smtClean="0">
                <a:hlinkClick r:id="rId15"/>
              </a:rPr>
              <a:t>www.office.microsoft.com</a:t>
            </a:r>
            <a:endParaRPr lang="cs-CZ" b="1" dirty="0" smtClean="0"/>
          </a:p>
          <a:p>
            <a:r>
              <a:rPr lang="cs-CZ" dirty="0" smtClean="0"/>
              <a:t>Učebnice Vlastivěda 5 , významné události nových českých dějin, doc. PhDr. František Čapka, CSc.,</a:t>
            </a:r>
          </a:p>
          <a:p>
            <a:pPr marL="0" indent="0">
              <a:buNone/>
            </a:pPr>
            <a:r>
              <a:rPr lang="cs-CZ" dirty="0" smtClean="0"/>
              <a:t>         nakladatelství Nová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11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1738</TotalTime>
  <Words>539</Words>
  <Application>Microsoft Office PowerPoint</Application>
  <PresentationFormat>Předvádění na obrazovce (4:3)</PresentationFormat>
  <Paragraphs>196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  </vt:lpstr>
      <vt:lpstr>Anotace</vt:lpstr>
      <vt:lpstr>Prezentace aplikace PowerPoint</vt:lpstr>
      <vt:lpstr>Osvícenství</vt:lpstr>
      <vt:lpstr>Osvícení panovníci prováděli změny v řízení státu a v životě lidí (vydávají nové zákony a nařízení)</vt:lpstr>
      <vt:lpstr>V habsburské monarchii prosazuje osvícenské myšlenky</vt:lpstr>
      <vt:lpstr>Marie Terezie</vt:lpstr>
      <vt:lpstr>Reformy Marie Terezie</vt:lpstr>
      <vt:lpstr>Prezentace aplikace PowerPoint</vt:lpstr>
      <vt:lpstr>Zavedla povinnou školní docházku</vt:lpstr>
      <vt:lpstr>Josef II.</vt:lpstr>
      <vt:lpstr>Toleranční patent</vt:lpstr>
      <vt:lpstr>Zrušil mnoho klášterů</vt:lpstr>
      <vt:lpstr>Zrušil nevolnictví</vt:lpstr>
      <vt:lpstr>Pevnost Josefov</vt:lpstr>
      <vt:lpstr>Rozhodni, jaké reformy  zavedla Marie Terezie a jaké Josef II.</vt:lpstr>
      <vt:lpstr>Rozhodni,  zda jsou věty pravdivé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Dokoupilová Pavla</dc:creator>
  <cp:lastModifiedBy>Dokoupilová Pavla</cp:lastModifiedBy>
  <cp:revision>37</cp:revision>
  <dcterms:created xsi:type="dcterms:W3CDTF">2013-03-26T17:56:57Z</dcterms:created>
  <dcterms:modified xsi:type="dcterms:W3CDTF">2013-04-07T18:04:40Z</dcterms:modified>
</cp:coreProperties>
</file>