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315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590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869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33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094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729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627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038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259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990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028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174DE7-6B6F-4EE0-B1C3-447FBFBE426D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5EF0AE-35E7-499E-BE77-DA90208352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111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60049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DRUHY Materiálu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, použití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0893890"/>
              </p:ext>
            </p:extLst>
          </p:nvPr>
        </p:nvGraphicFramePr>
        <p:xfrm>
          <a:off x="506521" y="1988840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Březen 2013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3137733"/>
              </p:ext>
            </p:extLst>
          </p:nvPr>
        </p:nvGraphicFramePr>
        <p:xfrm>
          <a:off x="506521" y="4864357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křížovku materiálů používaných ve stavebnictví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9765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materiálů - použití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2490644"/>
              </p:ext>
            </p:extLst>
          </p:nvPr>
        </p:nvGraphicFramePr>
        <p:xfrm>
          <a:off x="3857882" y="1412776"/>
          <a:ext cx="4890582" cy="468052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83624"/>
                <a:gridCol w="483624"/>
                <a:gridCol w="483624"/>
                <a:gridCol w="483624"/>
                <a:gridCol w="483624"/>
                <a:gridCol w="483624"/>
                <a:gridCol w="483624"/>
                <a:gridCol w="483624"/>
                <a:gridCol w="483624"/>
                <a:gridCol w="537966"/>
              </a:tblGrid>
              <a:tr h="468052">
                <a:tc rowSpan="5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 rowSpan="3"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 rowSpan="3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468052">
                <a:tc grid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2348880"/>
            <a:ext cx="3223886" cy="396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3.   Asfaltová střešní krytina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880872"/>
            <a:ext cx="3600400" cy="396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2.   Radioaktivní prvek v materiálech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1412776"/>
            <a:ext cx="3240360" cy="396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Nejznámější asfaltový pás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816976"/>
            <a:ext cx="3240360" cy="3960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4.   Izolace proti otřesům (mn.č.)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284984"/>
            <a:ext cx="3240360" cy="396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5.   Materiál k hašení asfaltu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3753080"/>
            <a:ext cx="3240360" cy="396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   Přírodní brusivo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257136"/>
            <a:ext cx="3240360" cy="396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   Průsvitné nátěry dřeva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4761192"/>
            <a:ext cx="3240360" cy="396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8.   Izolace proti hluku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95536" y="5265248"/>
            <a:ext cx="4032448" cy="396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9.   Materiál dlažby pro chemické provozy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5769304"/>
            <a:ext cx="3223886" cy="396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10.   Povlaková podlaha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915816" y="944768"/>
            <a:ext cx="3240360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TAJENKA:       PĚNOVÝ PLAST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6960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materiálů - použití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8120409"/>
              </p:ext>
            </p:extLst>
          </p:nvPr>
        </p:nvGraphicFramePr>
        <p:xfrm>
          <a:off x="3857882" y="1412776"/>
          <a:ext cx="4890582" cy="468052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83624"/>
                <a:gridCol w="483624"/>
                <a:gridCol w="483624"/>
                <a:gridCol w="483624"/>
                <a:gridCol w="483624"/>
                <a:gridCol w="483624"/>
                <a:gridCol w="483624"/>
                <a:gridCol w="483624"/>
                <a:gridCol w="483624"/>
                <a:gridCol w="537966"/>
              </a:tblGrid>
              <a:tr h="468052">
                <a:tc rowSpan="5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 rowSpan="3"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 rowSpan="3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</a:tr>
              <a:tr h="468052">
                <a:tc grid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2348880"/>
            <a:ext cx="3223886" cy="396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3.   Asfaltová střešní krytina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880872"/>
            <a:ext cx="3600400" cy="396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2.   Radioaktivní prvek v materiálech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1412776"/>
            <a:ext cx="3240360" cy="396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Nejznámější asfaltový pás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816976"/>
            <a:ext cx="3240360" cy="3960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4.   Izolace proti otřesům (mn.č.)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284984"/>
            <a:ext cx="3240360" cy="396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5.   Materiál k hašení asfaltu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3753080"/>
            <a:ext cx="3240360" cy="396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   Přírodní brusivo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257136"/>
            <a:ext cx="3240360" cy="396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   Průsvitné nátěry dřeva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4761192"/>
            <a:ext cx="3240360" cy="396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8.   Izolace proti hluku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95536" y="5265248"/>
            <a:ext cx="432048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9.   Materiál pro dlažby chemických provozů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95536" y="5769304"/>
            <a:ext cx="3223886" cy="396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10.   Povlaková podlaha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971436"/>
            <a:ext cx="1008112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5536" y="6273360"/>
            <a:ext cx="2507750" cy="396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vlastní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572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248</Words>
  <Application>Microsoft Office PowerPoint</Application>
  <PresentationFormat>Předvádění na obrazovce (4:3)</PresentationFormat>
  <Paragraphs>94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Druhy materiálů - použití</vt:lpstr>
      <vt:lpstr>Druhy materiálů - použití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5</cp:revision>
  <dcterms:created xsi:type="dcterms:W3CDTF">2013-01-21T14:44:32Z</dcterms:created>
  <dcterms:modified xsi:type="dcterms:W3CDTF">2013-04-10T12:03:18Z</dcterms:modified>
</cp:coreProperties>
</file>