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324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046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527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873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091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189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090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528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269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963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60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9907C-9B18-4394-B183-E8CBB58A935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F77651-9F28-4039-849D-DD5D0D1466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473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Textil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Textilní materiály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1073824"/>
              </p:ext>
            </p:extLst>
          </p:nvPr>
        </p:nvGraphicFramePr>
        <p:xfrm>
          <a:off x="539552" y="2132856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219970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textilních materiálů ve stavebnictví.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39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Textilní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4977804"/>
              </p:ext>
            </p:extLst>
          </p:nvPr>
        </p:nvGraphicFramePr>
        <p:xfrm>
          <a:off x="179512" y="1124744"/>
          <a:ext cx="6192688" cy="543885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6192688"/>
              </a:tblGrid>
              <a:tr h="38503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Geotextilie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textilní  materiál, používaný ve stavebnictví, který plní funkci výztuže, ochrany nebo filtru.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 nejdůležitějším vlastnostem patří: pevnost v tahu (příp. v tlaku), odolnost proti plísním, bakteriím, chemikáliím, příp. proti UV záření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-    </a:t>
                      </a:r>
                      <a:r>
                        <a:rPr lang="cs-CZ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geotextilie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jsou tkané, pletené, netkané, laminované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Podle určení, resp. účinků </a:t>
                      </a:r>
                      <a:r>
                        <a:rPr lang="cs-CZ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geotextilíií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obvykle rozlišují:</a:t>
                      </a:r>
                    </a:p>
                    <a:p>
                      <a:pPr marL="742950" lvl="1" indent="-285750">
                        <a:buFont typeface="Wingdings" pitchFamily="2" charset="2"/>
                        <a:buChar char="q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Separační </a:t>
                      </a: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geotextilie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zamezuje promíchání rozdílných vrstev s odlišnými funkcemi, mezi kterými je uložena.</a:t>
                      </a:r>
                    </a:p>
                    <a:p>
                      <a:pPr marL="742950" lvl="1" indent="-285750">
                        <a:buFont typeface="Wingdings" pitchFamily="2" charset="2"/>
                        <a:buChar char="q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Ochranná </a:t>
                      </a: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geotextilie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chránící hydroizolační vrstvu.</a:t>
                      </a:r>
                    </a:p>
                    <a:p>
                      <a:pPr marL="742950" lvl="1" indent="-285750">
                        <a:buFont typeface="Wingdings" pitchFamily="2" charset="2"/>
                        <a:buChar char="q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Filtrační </a:t>
                      </a: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geotextilie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vrstva omezující vyplavování částic jedné sypké vrstvy do jiné při průtoku vody, ale nezabraňující pohybu vody.</a:t>
                      </a:r>
                    </a:p>
                    <a:p>
                      <a:pPr marL="742950" lvl="1" indent="-285750">
                        <a:buFont typeface="Wingdings" pitchFamily="2" charset="2"/>
                        <a:buChar char="q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Zpevňovací </a:t>
                      </a: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geotextilie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umožňuje stabilizaci zemního tělesa (přenáší tahová napětí) nebo podloží staveb. </a:t>
                      </a:r>
                    </a:p>
                    <a:p>
                      <a:pPr marL="742950" lvl="1" indent="-285750">
                        <a:buFont typeface="Wingdings" pitchFamily="2" charset="2"/>
                        <a:buChar char="q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Drenážní </a:t>
                      </a:r>
                      <a:r>
                        <a:rPr lang="cs-CZ" sz="1800" b="1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geotextilie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– odvádí vodu z povrchu podloží a umožňuje ve své rovině odvádět vodu ze svého okolí.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Geotextile-GSI.JPG (3072×2304)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14" b="25436"/>
          <a:stretch/>
        </p:blipFill>
        <p:spPr bwMode="auto">
          <a:xfrm rot="5400000">
            <a:off x="5395719" y="2173232"/>
            <a:ext cx="4680520" cy="258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444208" y="5805264"/>
            <a:ext cx="2583544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pt-BR" sz="1200" dirty="0"/>
              <a:t>AUTOR, Neuveden. </a:t>
            </a:r>
            <a:r>
              <a:rPr lang="pt-BR" sz="1200" i="1" dirty="0"/>
              <a:t>www.wikipedia.cz</a:t>
            </a:r>
            <a:r>
              <a:rPr lang="pt-BR" sz="1200" dirty="0"/>
              <a:t> [online]. [cit. </a:t>
            </a:r>
            <a:r>
              <a:rPr lang="cs-CZ" sz="1200" dirty="0" smtClean="0"/>
              <a:t>24</a:t>
            </a:r>
            <a:r>
              <a:rPr lang="pt-BR" sz="1200" dirty="0" smtClean="0"/>
              <a:t>.1.2013</a:t>
            </a:r>
            <a:r>
              <a:rPr lang="pt-BR" sz="1200" dirty="0"/>
              <a:t>]. Dostupný na WWW: http://upload.wikimedia.org/wikipedia/commons/c/c8/Geotextile-GSI.JPG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49128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9" name="Tabulka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7057315"/>
              </p:ext>
            </p:extLst>
          </p:nvPr>
        </p:nvGraphicFramePr>
        <p:xfrm>
          <a:off x="467544" y="1052736"/>
          <a:ext cx="8208912" cy="201676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20891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Kovová vlákna</a:t>
                      </a:r>
                      <a:endParaRPr lang="cs-CZ" dirty="0" smtClean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 jsou 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 tooltip="Textil"/>
                        </a:rPr>
                        <a:t>textilní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výrobky získané zvlákňováním kovových materiálů (drátu, plechu, fólie) nebo pokovováním přírodních a chemických vláken.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jako výchozí látka k výrobě se používá nejčastěji ocel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Podlahové krytiny, izolace, filtry, obložení kotoučů, ohnivzdorné izolace, dopravní pásy,  zvukové izolace, leštění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4685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Textilní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8/8d/Steel-woo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35042"/>
            <a:ext cx="3753833" cy="2969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21377" y="5558039"/>
            <a:ext cx="4572000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pl-PL" sz="1200" dirty="0"/>
              <a:t>JOHAN. </a:t>
            </a:r>
            <a:r>
              <a:rPr lang="pl-PL" sz="1200" i="1" dirty="0"/>
              <a:t>www.wikipedia.cz</a:t>
            </a:r>
            <a:r>
              <a:rPr lang="pl-PL" sz="1200" dirty="0"/>
              <a:t> [online]. [cit. </a:t>
            </a:r>
            <a:r>
              <a:rPr lang="pl-PL" sz="1200" dirty="0" smtClean="0"/>
              <a:t>24.1.2013</a:t>
            </a:r>
            <a:r>
              <a:rPr lang="pl-PL" sz="1200" dirty="0"/>
              <a:t>]. Dostupný na WWW: http://upload.wikimedia.org/wikipedia/commons/8/8d/Steel-wool.jpg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32583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2563383"/>
              </p:ext>
            </p:extLst>
          </p:nvPr>
        </p:nvGraphicFramePr>
        <p:xfrm>
          <a:off x="611560" y="1052736"/>
          <a:ext cx="8064896" cy="30226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064896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Textilní architektura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Lehkost, design,</a:t>
                      </a:r>
                      <a:r>
                        <a:rPr lang="cs-CZ" b="1" baseline="0" dirty="0" smtClean="0"/>
                        <a:t> elegance ve stavebnictví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zastřešení stadionů, autobusových nádraží, průmyslových a skladovacích objektů, teras,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výstavních prostorů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kvalita, dlouhodobá životnost a stabilita vlastností při použití.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Požadavkům textilní architektury nejlépe vyhovují textilie ze syntetických vláken opatřené vhodným nánosem plastické hmoty 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jejich hlavní předností lehkost, pevnost, snadná tvarovatelnost, </a:t>
                      </a:r>
                      <a:r>
                        <a:rPr lang="cs-CZ" sz="18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rozebíratelnost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netradiční vzhled, ekonomie nákladů a multifunkční použití.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Textilní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8" name="Picture 2" descr="C:\Users\3\Downloads\tropical island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69" b="27329"/>
          <a:stretch/>
        </p:blipFill>
        <p:spPr bwMode="auto">
          <a:xfrm>
            <a:off x="611560" y="4221088"/>
            <a:ext cx="5297424" cy="185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11560" y="6093296"/>
            <a:ext cx="5297424" cy="60016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pt-BR" sz="1100" dirty="0"/>
              <a:t>AUTOR, Neuveden. </a:t>
            </a:r>
            <a:r>
              <a:rPr lang="pt-BR" sz="1100" i="1" dirty="0"/>
              <a:t>www.wikipedia.cz</a:t>
            </a:r>
            <a:r>
              <a:rPr lang="pt-BR" sz="1100" dirty="0"/>
              <a:t> [online]. [cit. </a:t>
            </a:r>
            <a:r>
              <a:rPr lang="pt-BR" sz="1100" dirty="0" smtClean="0"/>
              <a:t>29.1</a:t>
            </a:r>
            <a:r>
              <a:rPr lang="cs-CZ" sz="1100" dirty="0" smtClean="0"/>
              <a:t>1</a:t>
            </a:r>
            <a:r>
              <a:rPr lang="pt-BR" sz="1100" dirty="0" smtClean="0"/>
              <a:t>.201</a:t>
            </a:r>
            <a:r>
              <a:rPr lang="cs-CZ" sz="1100" dirty="0" smtClean="0"/>
              <a:t>2</a:t>
            </a:r>
            <a:r>
              <a:rPr lang="pt-BR" sz="1100" dirty="0" smtClean="0"/>
              <a:t>]. </a:t>
            </a:r>
            <a:r>
              <a:rPr lang="pt-BR" sz="1100" dirty="0"/>
              <a:t>Dostupný na WWW: http://</a:t>
            </a:r>
            <a:r>
              <a:rPr lang="pt-BR" sz="1100" dirty="0" smtClean="0"/>
              <a:t>upload.wikimedia.org/wikipedia/commons/thumb/0/04/Brand_Cargolifter_Halle.jpg/800px-Brand_Cargolifter_Halle.jpg</a:t>
            </a:r>
            <a:endParaRPr lang="cs-CZ" sz="1100" dirty="0"/>
          </a:p>
        </p:txBody>
      </p:sp>
      <p:pic>
        <p:nvPicPr>
          <p:cNvPr id="3074" name="Picture 2" descr="C:\Users\3\Downloads\Tropical_Island_-_Hallendach_von_inne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21088"/>
            <a:ext cx="259228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34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Textilní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9459538"/>
              </p:ext>
            </p:extLst>
          </p:nvPr>
        </p:nvGraphicFramePr>
        <p:xfrm>
          <a:off x="467544" y="1052736"/>
          <a:ext cx="3960440" cy="54914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96044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Textilní omítky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algn="just"/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bavlněné tapety jsou složeny z přírodních vláken - převážně bavlněných - a vodou rozpustného lepidla, s příměsí zvýrazňujících prvků, jako jsou např. flitry.  Po rozmíchání s vodou je lze nanést na jakýkoli pevný povrch v interiéru.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just"/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suchá směs se rozmíchá s vodou a nanáší se plastovým hladítkem, nebo běžnou pistoli na stříkání omítek.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tloušťka natahované vrstvy 2 mm, poškozená místa můžete i později kdykoliv opravit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uplatnění nejen v obytných prostorách ale i v hotelích, restauracích, kancelářích a obchodech.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rozmíchanou směs lze zpracovávat 2 dny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3\Desktop\DUM obrázky\2013-04-08\DSC015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887924" y="1736812"/>
            <a:ext cx="547260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052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124744"/>
            <a:ext cx="7632848" cy="313932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>
                <a:solidFill>
                  <a:schemeClr val="tx1"/>
                </a:solidFill>
              </a:rPr>
              <a:t>N</a:t>
            </a:r>
            <a:r>
              <a:rPr lang="cs-CZ" b="1" dirty="0" smtClean="0">
                <a:solidFill>
                  <a:schemeClr val="tx1"/>
                </a:solidFill>
              </a:rPr>
              <a:t>ejdůležitější vlastností </a:t>
            </a:r>
            <a:r>
              <a:rPr lang="cs-CZ" b="1" dirty="0" err="1" smtClean="0">
                <a:solidFill>
                  <a:schemeClr val="tx1"/>
                </a:solidFill>
              </a:rPr>
              <a:t>geotextilie</a:t>
            </a:r>
            <a:r>
              <a:rPr lang="cs-CZ" b="1" dirty="0" smtClean="0">
                <a:solidFill>
                  <a:schemeClr val="tx1"/>
                </a:solidFill>
              </a:rPr>
              <a:t> je pevnost v tahu?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Opravdu patří kovová vlákna mezi textilní materiály?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5517232"/>
            <a:ext cx="7620318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tx1"/>
                </a:solidFill>
              </a:rPr>
              <a:t>Použité zdroje:    </a:t>
            </a:r>
            <a:r>
              <a:rPr lang="cs-CZ" sz="1200" b="1" dirty="0" smtClean="0">
                <a:solidFill>
                  <a:schemeClr val="tx1"/>
                </a:solidFill>
                <a:hlinkClick r:id="rId2"/>
              </a:rPr>
              <a:t>www.wikipedia.cz</a:t>
            </a:r>
            <a:r>
              <a:rPr lang="cs-CZ" sz="1200" b="1" dirty="0" smtClean="0">
                <a:solidFill>
                  <a:schemeClr val="tx1"/>
                </a:solidFill>
              </a:rPr>
              <a:t>, </a:t>
            </a:r>
            <a:r>
              <a:rPr lang="cs-CZ" sz="1200" dirty="0"/>
              <a:t>HINRICHSEN, </a:t>
            </a:r>
            <a:r>
              <a:rPr lang="cs-CZ" sz="1200" dirty="0" err="1"/>
              <a:t>Frauke</a:t>
            </a:r>
            <a:r>
              <a:rPr lang="cs-CZ" sz="1200" dirty="0"/>
              <a:t>. </a:t>
            </a:r>
            <a:r>
              <a:rPr lang="cs-CZ" sz="1200" i="1" dirty="0"/>
              <a:t>Wikipedia.cz</a:t>
            </a:r>
            <a:r>
              <a:rPr lang="cs-CZ" sz="1200" dirty="0"/>
              <a:t> [online]. [cit. 30.1.2013]. Dostupný na WWW: http://upload.wikimedia.org/wikipedia/commons/thumb/b/bb/Tropical_Island_-_Hallendach_von_innen.JPG/220px-Tropical_Island_-_Hallendach_von_innen.JPG</a:t>
            </a:r>
          </a:p>
          <a:p>
            <a:r>
              <a:rPr lang="cs-CZ" sz="1200" b="1" dirty="0" smtClean="0">
                <a:solidFill>
                  <a:schemeClr val="tx1"/>
                </a:solidFill>
              </a:rPr>
              <a:t>archiv autora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5956" y="2060848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5594" y="3356992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Textilní materiály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5252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337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Textilní materiály</vt:lpstr>
      <vt:lpstr>Textilní materiály</vt:lpstr>
      <vt:lpstr>Textilní materiály</vt:lpstr>
      <vt:lpstr>Textilní materiály</vt:lpstr>
      <vt:lpstr>Textilní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4</cp:revision>
  <dcterms:created xsi:type="dcterms:W3CDTF">2013-01-24T14:39:55Z</dcterms:created>
  <dcterms:modified xsi:type="dcterms:W3CDTF">2013-04-10T12:03:33Z</dcterms:modified>
</cp:coreProperties>
</file>