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C938BD-5C49-4A5D-A896-DE504B0A77D8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18B135-1713-41DE-8BF1-F85A78C1FE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91896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CE3D7E-65D7-484C-B477-20A0B9EE9CE2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23874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C90E76-50B8-4AB8-83E0-B322833D8B21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E9F5B-1DDF-4068-A59C-29DCAB3167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74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C90E76-50B8-4AB8-83E0-B322833D8B21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E9F5B-1DDF-4068-A59C-29DCAB3167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06908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C90E76-50B8-4AB8-83E0-B322833D8B21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E9F5B-1DDF-4068-A59C-29DCAB3167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66961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C90E76-50B8-4AB8-83E0-B322833D8B21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E9F5B-1DDF-4068-A59C-29DCAB3167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5557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C90E76-50B8-4AB8-83E0-B322833D8B21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E9F5B-1DDF-4068-A59C-29DCAB3167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56039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C90E76-50B8-4AB8-83E0-B322833D8B21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E9F5B-1DDF-4068-A59C-29DCAB3167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8297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C90E76-50B8-4AB8-83E0-B322833D8B21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E9F5B-1DDF-4068-A59C-29DCAB3167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69130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C90E76-50B8-4AB8-83E0-B322833D8B21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E9F5B-1DDF-4068-A59C-29DCAB3167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6010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C90E76-50B8-4AB8-83E0-B322833D8B21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E9F5B-1DDF-4068-A59C-29DCAB3167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72625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C90E76-50B8-4AB8-83E0-B322833D8B21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E9F5B-1DDF-4068-A59C-29DCAB3167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7535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C90E76-50B8-4AB8-83E0-B322833D8B21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E9F5B-1DDF-4068-A59C-29DCAB3167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15934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C90E76-50B8-4AB8-83E0-B322833D8B21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DE9F5B-1DDF-4068-A59C-29DCAB3167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475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196751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Lana a provazy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4234205"/>
              </p:ext>
            </p:extLst>
          </p:nvPr>
        </p:nvGraphicFramePr>
        <p:xfrm>
          <a:off x="539552" y="2132856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VY_32_INOVACE_MA_TP_19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Materiály pro </a:t>
                      </a:r>
                      <a:r>
                        <a:rPr lang="cs-CZ" smtClean="0"/>
                        <a:t>tesařské práce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Únor 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6718714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tesařské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jednotlivých lan a provazů, jejich využití ve stavebnictví.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45219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Lana a provazy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0697742"/>
              </p:ext>
            </p:extLst>
          </p:nvPr>
        </p:nvGraphicFramePr>
        <p:xfrm>
          <a:off x="467544" y="1052736"/>
          <a:ext cx="8208912" cy="91440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8208912"/>
              </a:tblGrid>
              <a:tr h="0">
                <a:tc>
                  <a:txBody>
                    <a:bodyPr/>
                    <a:lstStyle/>
                    <a:p>
                      <a:pPr algn="just"/>
                      <a:r>
                        <a:rPr lang="cs-CZ" u="sng" baseline="0" dirty="0" smtClean="0"/>
                        <a:t>Lana a provazy </a:t>
                      </a:r>
                      <a:r>
                        <a:rPr lang="cs-CZ" b="0" baseline="0" dirty="0" smtClean="0"/>
                        <a:t>se vyrábějí z oceli, bavlny, lnu, syntetických vláken (polypropylen, polyester, polyamid). Používáme je na upevnění a přenos těžších předmětů (panelů, materiálů)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5632342"/>
              </p:ext>
            </p:extLst>
          </p:nvPr>
        </p:nvGraphicFramePr>
        <p:xfrm>
          <a:off x="467544" y="2276872"/>
          <a:ext cx="8208912" cy="1728192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8208912"/>
              </a:tblGrid>
              <a:tr h="385031">
                <a:tc>
                  <a:txBody>
                    <a:bodyPr/>
                    <a:lstStyle/>
                    <a:p>
                      <a:r>
                        <a:rPr lang="cs-CZ" dirty="0" smtClean="0"/>
                        <a:t>Ocelová</a:t>
                      </a:r>
                      <a:r>
                        <a:rPr lang="cs-CZ" baseline="0" dirty="0" smtClean="0"/>
                        <a:t> lana</a:t>
                      </a:r>
                      <a:endParaRPr lang="cs-CZ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Lana jednopramenná,</a:t>
                      </a:r>
                      <a:r>
                        <a:rPr lang="cs-CZ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šesti-, osmipramenná, lana nekroutivá, lana nerezová, lana v PVC obalu, jeřábová</a:t>
                      </a:r>
                      <a:endParaRPr lang="cs-CZ" b="0" baseline="0" dirty="0" smtClean="0"/>
                    </a:p>
                  </a:txBody>
                  <a:tcPr/>
                </a:tc>
              </a:tr>
              <a:tr h="703081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Použití pro mobilní jeřáby, věžové jeřáby, lanové rýpadlo, zvedací systémy,  vrtací</a:t>
                      </a:r>
                      <a:r>
                        <a:rPr lang="cs-CZ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systémy, upínací systémy, systémy pro hloubení rýh, beranidla</a:t>
                      </a:r>
                      <a:endParaRPr lang="cs-CZ" b="0" baseline="0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Picture 2" descr="C:\Users\3\Downloads\220px-Jeřáb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221088"/>
            <a:ext cx="3456384" cy="2388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995936" y="5766355"/>
            <a:ext cx="4572000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r>
              <a:rPr lang="cs-CZ" sz="1200" dirty="0"/>
              <a:t>JOHANNES VERMEER. </a:t>
            </a:r>
            <a:r>
              <a:rPr lang="cs-CZ" sz="1200" i="1" dirty="0"/>
              <a:t>Wikipedia.cz</a:t>
            </a:r>
            <a:r>
              <a:rPr lang="cs-CZ" sz="1200" dirty="0"/>
              <a:t> [online]. [cit. 30.1.2013]. Dostupný na WWW: http://upload.wikimedia.org/wikipedia/commons/thumb/6/69/Je%C5%99%C3%A1b.jpg/220px-Je%C5%99%C3%A1b.jpg</a:t>
            </a:r>
          </a:p>
        </p:txBody>
      </p:sp>
    </p:spTree>
    <p:extLst>
      <p:ext uri="{BB962C8B-B14F-4D97-AF65-F5344CB8AC3E}">
        <p14:creationId xmlns:p14="http://schemas.microsoft.com/office/powerpoint/2010/main" val="1560886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9" name="Tabulka 5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2791606"/>
              </p:ext>
            </p:extLst>
          </p:nvPr>
        </p:nvGraphicFramePr>
        <p:xfrm>
          <a:off x="467544" y="1052736"/>
          <a:ext cx="8208912" cy="147320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8208912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Vázací prostředky</a:t>
                      </a:r>
                      <a:endParaRPr lang="cs-CZ" dirty="0" smtClean="0"/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 Vázací lana – různých průměrů, se zalisovanými objímkami i se zapletenými oky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 Textilní popruhy a smyčky – zvedací popruhy, závěsné popruhy, s kovovými oky</a:t>
                      </a:r>
                      <a:endParaRPr lang="cs-CZ" b="1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baseline="0" dirty="0" smtClean="0"/>
                        <a:t>- Upínací popruhy – jednodílné, dvoudílné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46856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Lana a provazy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21377" y="5558039"/>
            <a:ext cx="4572000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r>
              <a:rPr lang="pl-PL" sz="1200" dirty="0"/>
              <a:t>JOHAN. </a:t>
            </a:r>
            <a:r>
              <a:rPr lang="pl-PL" sz="1200" i="1" dirty="0"/>
              <a:t>www.wikipedia.cz</a:t>
            </a:r>
            <a:r>
              <a:rPr lang="pl-PL" sz="1200" dirty="0"/>
              <a:t> [online]. [cit. </a:t>
            </a:r>
            <a:r>
              <a:rPr lang="pl-PL" sz="1200" dirty="0" smtClean="0"/>
              <a:t>24.1.2013</a:t>
            </a:r>
            <a:r>
              <a:rPr lang="pl-PL" sz="1200" dirty="0"/>
              <a:t>]. Dostupný na WWW: http://upload.wikimedia.org/wikipedia/commons/8/8d/Steel-wool.jpg</a:t>
            </a:r>
            <a:endParaRPr lang="cs-CZ" sz="12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0833493"/>
              </p:ext>
            </p:extLst>
          </p:nvPr>
        </p:nvGraphicFramePr>
        <p:xfrm>
          <a:off x="467544" y="5143531"/>
          <a:ext cx="8208912" cy="1165789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8208912"/>
              </a:tblGrid>
              <a:tr h="385031">
                <a:tc>
                  <a:txBody>
                    <a:bodyPr/>
                    <a:lstStyle/>
                    <a:p>
                      <a:r>
                        <a:rPr lang="cs-CZ" dirty="0" smtClean="0"/>
                        <a:t>Provazy a lana</a:t>
                      </a:r>
                      <a:endParaRPr lang="cs-CZ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Přírodní – sisalová, jutová, lněná, kokosová, bavlněná</a:t>
                      </a:r>
                      <a:endParaRPr lang="cs-CZ" b="0" baseline="0" dirty="0" smtClean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syntetické</a:t>
                      </a:r>
                      <a:endParaRPr lang="cs-CZ" b="0" baseline="0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3\Desktop\DUM obrázky\2013-01-30\DSC0130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804" y="2708920"/>
            <a:ext cx="2997132" cy="2247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3\Desktop\DUM obrázky\2013-01-30\DSC0130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710369"/>
            <a:ext cx="2995200" cy="224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8970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798829"/>
              </p:ext>
            </p:extLst>
          </p:nvPr>
        </p:nvGraphicFramePr>
        <p:xfrm>
          <a:off x="539552" y="980728"/>
          <a:ext cx="3528392" cy="100584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3528392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err="1" smtClean="0"/>
                        <a:t>gumolana</a:t>
                      </a:r>
                      <a:endParaRPr lang="cs-CZ" baseline="0" dirty="0" smtClean="0"/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r>
                        <a:rPr lang="it-IT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Gumolano je pružné lano, elastické lano</a:t>
                      </a: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různých průměrů</a:t>
                      </a:r>
                      <a:endParaRPr lang="cs-CZ" b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Lana a provazy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7945396"/>
              </p:ext>
            </p:extLst>
          </p:nvPr>
        </p:nvGraphicFramePr>
        <p:xfrm>
          <a:off x="539552" y="3777600"/>
          <a:ext cx="3528392" cy="73152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3528392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Bezpečnostní postroje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r>
                        <a:rPr lang="cs-CZ" b="0" dirty="0" smtClean="0"/>
                        <a:t>Při práci ve výškách, na střechách</a:t>
                      </a:r>
                      <a:endParaRPr lang="cs-CZ" b="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0125265"/>
              </p:ext>
            </p:extLst>
          </p:nvPr>
        </p:nvGraphicFramePr>
        <p:xfrm>
          <a:off x="539552" y="6309320"/>
          <a:ext cx="3528392" cy="36576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3528392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Sítě – ochranné, záchytné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Users\3\Desktop\DUM obrázky\2013-01-28\DSC0124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0550" y="1196752"/>
            <a:ext cx="3975906" cy="5301208"/>
          </a:xfrm>
          <a:prstGeom prst="rect">
            <a:avLst/>
          </a:prstGeom>
          <a:noFill/>
          <a:ln w="38100">
            <a:solidFill>
              <a:schemeClr val="tx2">
                <a:lumMod val="60000"/>
                <a:lumOff val="4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3\Desktop\DUM obrázky\2013-01-30\DSC0130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509120"/>
            <a:ext cx="3528392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E:\2013-02-27\DUM obrázky\2013-02-04\DSC0135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88839"/>
            <a:ext cx="3528392" cy="1828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6708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27584" y="1124744"/>
            <a:ext cx="7632848" cy="313932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/>
              <a:t>otázka:  </a:t>
            </a:r>
            <a:r>
              <a:rPr lang="cs-CZ" b="1" dirty="0">
                <a:solidFill>
                  <a:schemeClr val="tx1"/>
                </a:solidFill>
              </a:rPr>
              <a:t>J</a:t>
            </a:r>
            <a:r>
              <a:rPr lang="cs-CZ" b="1" dirty="0" smtClean="0">
                <a:solidFill>
                  <a:schemeClr val="tx1"/>
                </a:solidFill>
              </a:rPr>
              <a:t>e nutné použít bezpečnostní postroje při rekonstrukci střechy vícepodlažní budovy? </a:t>
            </a: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2.   otázka:   Uveď příklad použití lan u zvedacích systémů ve stavebnictví?</a:t>
            </a: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5517232"/>
            <a:ext cx="7620318" cy="27699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tx1"/>
                </a:solidFill>
              </a:rPr>
              <a:t>Použité zdroje:    archiv autora</a:t>
            </a:r>
            <a:endParaRPr lang="cs-CZ" sz="12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175956" y="2060848"/>
            <a:ext cx="1224136" cy="504056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effectLst/>
              </a:rPr>
              <a:t>ANO</a:t>
            </a:r>
            <a:endParaRPr lang="cs-CZ" b="1" dirty="0">
              <a:solidFill>
                <a:schemeClr val="tx1"/>
              </a:solidFill>
              <a:effectLst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275856" y="3293898"/>
            <a:ext cx="3095566" cy="504056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Stavební výtah, kladkostroje</a:t>
            </a:r>
            <a:endParaRPr lang="cs-CZ" b="1" dirty="0">
              <a:solidFill>
                <a:schemeClr val="tx1"/>
              </a:solidFill>
              <a:effectLst/>
            </a:endParaRPr>
          </a:p>
        </p:txBody>
      </p:sp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Lana a provazy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56270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 animBg="1"/>
      <p:bldP spid="10" grpId="0" build="p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278</Words>
  <Application>Microsoft Office PowerPoint</Application>
  <PresentationFormat>Předvádění na obrazovce (4:3)</PresentationFormat>
  <Paragraphs>52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Lana a provazy</vt:lpstr>
      <vt:lpstr>Lana a provazy</vt:lpstr>
      <vt:lpstr>Lana a provazy</vt:lpstr>
      <vt:lpstr>Lana a provazy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3</cp:revision>
  <dcterms:created xsi:type="dcterms:W3CDTF">2013-02-05T14:33:02Z</dcterms:created>
  <dcterms:modified xsi:type="dcterms:W3CDTF">2013-04-10T12:03:51Z</dcterms:modified>
</cp:coreProperties>
</file>